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51206400" cy="32918400"/>
  <p:notesSz cx="6858000" cy="9144000"/>
  <p:defaultTextStyle>
    <a:defPPr>
      <a:defRPr lang="en-US"/>
    </a:defPPr>
    <a:lvl1pPr marL="0" algn="l" defTabSz="4518142" rtl="0" eaLnBrk="1" latinLnBrk="0" hangingPunct="1">
      <a:defRPr sz="8894" kern="1200">
        <a:solidFill>
          <a:schemeClr val="tx1"/>
        </a:solidFill>
        <a:latin typeface="+mn-lt"/>
        <a:ea typeface="+mn-ea"/>
        <a:cs typeface="+mn-cs"/>
      </a:defRPr>
    </a:lvl1pPr>
    <a:lvl2pPr marL="2259071" algn="l" defTabSz="4518142" rtl="0" eaLnBrk="1" latinLnBrk="0" hangingPunct="1">
      <a:defRPr sz="8894" kern="1200">
        <a:solidFill>
          <a:schemeClr val="tx1"/>
        </a:solidFill>
        <a:latin typeface="+mn-lt"/>
        <a:ea typeface="+mn-ea"/>
        <a:cs typeface="+mn-cs"/>
      </a:defRPr>
    </a:lvl2pPr>
    <a:lvl3pPr marL="4518142" algn="l" defTabSz="4518142" rtl="0" eaLnBrk="1" latinLnBrk="0" hangingPunct="1">
      <a:defRPr sz="8894" kern="1200">
        <a:solidFill>
          <a:schemeClr val="tx1"/>
        </a:solidFill>
        <a:latin typeface="+mn-lt"/>
        <a:ea typeface="+mn-ea"/>
        <a:cs typeface="+mn-cs"/>
      </a:defRPr>
    </a:lvl3pPr>
    <a:lvl4pPr marL="6777213" algn="l" defTabSz="4518142" rtl="0" eaLnBrk="1" latinLnBrk="0" hangingPunct="1">
      <a:defRPr sz="8894" kern="1200">
        <a:solidFill>
          <a:schemeClr val="tx1"/>
        </a:solidFill>
        <a:latin typeface="+mn-lt"/>
        <a:ea typeface="+mn-ea"/>
        <a:cs typeface="+mn-cs"/>
      </a:defRPr>
    </a:lvl4pPr>
    <a:lvl5pPr marL="9036284" algn="l" defTabSz="4518142" rtl="0" eaLnBrk="1" latinLnBrk="0" hangingPunct="1">
      <a:defRPr sz="8894" kern="1200">
        <a:solidFill>
          <a:schemeClr val="tx1"/>
        </a:solidFill>
        <a:latin typeface="+mn-lt"/>
        <a:ea typeface="+mn-ea"/>
        <a:cs typeface="+mn-cs"/>
      </a:defRPr>
    </a:lvl5pPr>
    <a:lvl6pPr marL="11295355" algn="l" defTabSz="4518142" rtl="0" eaLnBrk="1" latinLnBrk="0" hangingPunct="1">
      <a:defRPr sz="8894" kern="1200">
        <a:solidFill>
          <a:schemeClr val="tx1"/>
        </a:solidFill>
        <a:latin typeface="+mn-lt"/>
        <a:ea typeface="+mn-ea"/>
        <a:cs typeface="+mn-cs"/>
      </a:defRPr>
    </a:lvl6pPr>
    <a:lvl7pPr marL="13554426" algn="l" defTabSz="4518142" rtl="0" eaLnBrk="1" latinLnBrk="0" hangingPunct="1">
      <a:defRPr sz="8894" kern="1200">
        <a:solidFill>
          <a:schemeClr val="tx1"/>
        </a:solidFill>
        <a:latin typeface="+mn-lt"/>
        <a:ea typeface="+mn-ea"/>
        <a:cs typeface="+mn-cs"/>
      </a:defRPr>
    </a:lvl7pPr>
    <a:lvl8pPr marL="15813496" algn="l" defTabSz="4518142" rtl="0" eaLnBrk="1" latinLnBrk="0" hangingPunct="1">
      <a:defRPr sz="8894" kern="1200">
        <a:solidFill>
          <a:schemeClr val="tx1"/>
        </a:solidFill>
        <a:latin typeface="+mn-lt"/>
        <a:ea typeface="+mn-ea"/>
        <a:cs typeface="+mn-cs"/>
      </a:defRPr>
    </a:lvl8pPr>
    <a:lvl9pPr marL="18072567" algn="l" defTabSz="4518142" rtl="0" eaLnBrk="1" latinLnBrk="0" hangingPunct="1">
      <a:defRPr sz="889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61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F81"/>
    <a:srgbClr val="453560"/>
    <a:srgbClr val="D7D2CB"/>
    <a:srgbClr val="EE9B36"/>
    <a:srgbClr val="333F48"/>
    <a:srgbClr val="614B79"/>
    <a:srgbClr val="2D8C9E"/>
    <a:srgbClr val="8C857B"/>
    <a:srgbClr val="554E3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26" autoAdjust="0"/>
    <p:restoredTop sz="81851" autoAdjust="0"/>
  </p:normalViewPr>
  <p:slideViewPr>
    <p:cSldViewPr snapToGrid="0" snapToObjects="1">
      <p:cViewPr>
        <p:scale>
          <a:sx n="37" d="100"/>
          <a:sy n="37" d="100"/>
        </p:scale>
        <p:origin x="408" y="144"/>
      </p:cViewPr>
      <p:guideLst>
        <p:guide orient="horz" pos="10368"/>
        <p:guide pos="1612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DEA3FD-693C-464A-AD3D-3A69E9603579}" type="datetimeFigureOut">
              <a:rPr lang="en-US" smtClean="0"/>
              <a:t>7/22/26</a:t>
            </a:fld>
            <a:endParaRPr lang="en-US" dirty="0"/>
          </a:p>
        </p:txBody>
      </p:sp>
      <p:sp>
        <p:nvSpPr>
          <p:cNvPr id="4" name="Slide Image Placeholder 3"/>
          <p:cNvSpPr>
            <a:spLocks noGrp="1" noRot="1" noChangeAspect="1"/>
          </p:cNvSpPr>
          <p:nvPr>
            <p:ph type="sldImg" idx="2"/>
          </p:nvPr>
        </p:nvSpPr>
        <p:spPr>
          <a:xfrm>
            <a:off x="1028700" y="1143000"/>
            <a:ext cx="48006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A45D60-701C-624A-9952-AEE9510E2FCF}" type="slidenum">
              <a:rPr lang="en-US" smtClean="0"/>
              <a:t>‹#›</a:t>
            </a:fld>
            <a:endParaRPr lang="en-US" dirty="0"/>
          </a:p>
        </p:txBody>
      </p:sp>
    </p:spTree>
    <p:extLst>
      <p:ext uri="{BB962C8B-B14F-4D97-AF65-F5344CB8AC3E}">
        <p14:creationId xmlns:p14="http://schemas.microsoft.com/office/powerpoint/2010/main" val="1140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Objectives:</a:t>
            </a:r>
          </a:p>
          <a:p>
            <a:pPr marL="228600" indent="-228600">
              <a:buAutoNum type="arabicPeriod"/>
            </a:pPr>
            <a:r>
              <a:rPr lang="en-US" dirty="0"/>
              <a:t>Describe the benefits of early STS holding and parental touch fo the VLBW infant.</a:t>
            </a:r>
          </a:p>
          <a:p>
            <a:pPr marL="228600" indent="-228600">
              <a:buAutoNum type="arabicPeriod"/>
            </a:pPr>
            <a:r>
              <a:rPr lang="en-US" dirty="0"/>
              <a:t>Identify key components that support the sustainable processes in improving neuroprotective care for preterm infants.</a:t>
            </a:r>
          </a:p>
          <a:p>
            <a:r>
              <a:rPr lang="en-US" dirty="0"/>
              <a:t>Changed author order</a:t>
            </a:r>
          </a:p>
          <a:p>
            <a:r>
              <a:rPr lang="en-US" dirty="0"/>
              <a:t>Removed UCSF Benioff?</a:t>
            </a:r>
          </a:p>
          <a:p>
            <a:r>
              <a:rPr lang="en-US" dirty="0"/>
              <a:t>Could move NEOBrain icon to the top and add more conclusions or another chart at the bottom?</a:t>
            </a:r>
          </a:p>
          <a:p>
            <a:endParaRPr lang="en-US" dirty="0"/>
          </a:p>
        </p:txBody>
      </p:sp>
      <p:sp>
        <p:nvSpPr>
          <p:cNvPr id="4" name="Slide Number Placeholder 3"/>
          <p:cNvSpPr>
            <a:spLocks noGrp="1"/>
          </p:cNvSpPr>
          <p:nvPr>
            <p:ph type="sldNum" sz="quarter" idx="10"/>
          </p:nvPr>
        </p:nvSpPr>
        <p:spPr/>
        <p:txBody>
          <a:bodyPr/>
          <a:lstStyle/>
          <a:p>
            <a:fld id="{0CA45D60-701C-624A-9952-AEE9510E2FCF}" type="slidenum">
              <a:rPr lang="en-US" smtClean="0"/>
              <a:t>1</a:t>
            </a:fld>
            <a:endParaRPr lang="en-US" dirty="0"/>
          </a:p>
        </p:txBody>
      </p:sp>
    </p:spTree>
    <p:extLst>
      <p:ext uri="{BB962C8B-B14F-4D97-AF65-F5344CB8AC3E}">
        <p14:creationId xmlns:p14="http://schemas.microsoft.com/office/powerpoint/2010/main" val="13439126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251665B-C24A-4702-B522-6A4334602E03}" type="datetimeFigureOut">
              <a:rPr lang="en-US" smtClean="0"/>
              <a:t>7/22/26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dirty="0"/>
          </a:p>
        </p:txBody>
      </p:sp>
      <p:sp>
        <p:nvSpPr>
          <p:cNvPr id="7" name="Rectangle 6"/>
          <p:cNvSpPr/>
          <p:nvPr/>
        </p:nvSpPr>
        <p:spPr>
          <a:xfrm>
            <a:off x="1591316" y="2134699"/>
            <a:ext cx="48014885" cy="7048499"/>
          </a:xfrm>
          <a:prstGeom prst="rect">
            <a:avLst/>
          </a:prstGeom>
          <a:solidFill>
            <a:srgbClr val="8C857B"/>
          </a:solidFill>
        </p:spPr>
        <p:txBody>
          <a:bodyPr vert="horz" lIns="341376" tIns="170688" rIns="682752" bIns="1365504" rtlCol="0" anchor="b" anchorCtr="0">
            <a:normAutofit/>
          </a:bodyPr>
          <a:lstStyle/>
          <a:p>
            <a:pPr algn="l" defTabSz="3413865" rtl="0" eaLnBrk="1" latinLnBrk="0" hangingPunct="1">
              <a:spcBef>
                <a:spcPct val="0"/>
              </a:spcBef>
              <a:buNone/>
            </a:pPr>
            <a:endParaRPr sz="15680" kern="1200" dirty="0">
              <a:solidFill>
                <a:schemeClr val="bg1"/>
              </a:solidFill>
              <a:latin typeface="+mj-lt"/>
              <a:ea typeface="+mj-ea"/>
              <a:cs typeface="+mj-cs"/>
            </a:endParaRPr>
          </a:p>
        </p:txBody>
      </p:sp>
      <p:grpSp>
        <p:nvGrpSpPr>
          <p:cNvPr id="8" name="Group 16"/>
          <p:cNvGrpSpPr/>
          <p:nvPr/>
        </p:nvGrpSpPr>
        <p:grpSpPr>
          <a:xfrm>
            <a:off x="1591316" y="9313232"/>
            <a:ext cx="48027691" cy="659574"/>
            <a:chOff x="284163" y="1759424"/>
            <a:chExt cx="8576373" cy="137411"/>
          </a:xfrm>
        </p:grpSpPr>
        <p:sp>
          <p:nvSpPr>
            <p:cNvPr id="9" name="Rectangle 8"/>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0" name="Rectangle 9"/>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1" name="Rectangle 10"/>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
        <p:nvSpPr>
          <p:cNvPr id="2" name="Title 1"/>
          <p:cNvSpPr>
            <a:spLocks noGrp="1"/>
          </p:cNvSpPr>
          <p:nvPr>
            <p:ph type="ctrTitle"/>
          </p:nvPr>
        </p:nvSpPr>
        <p:spPr>
          <a:xfrm>
            <a:off x="2359511" y="2155227"/>
            <a:ext cx="43730263" cy="5223051"/>
          </a:xfrm>
          <a:noFill/>
        </p:spPr>
        <p:txBody>
          <a:bodyPr vert="horz" lIns="91440" tIns="45720" rIns="91440" bIns="45720" rtlCol="0" anchor="b" anchorCtr="0">
            <a:normAutofit/>
          </a:bodyPr>
          <a:lstStyle>
            <a:lvl1pPr marL="0" algn="l" defTabSz="3413865" rtl="0" eaLnBrk="1" latinLnBrk="0" hangingPunct="1">
              <a:lnSpc>
                <a:spcPts val="17175"/>
              </a:lnSpc>
              <a:spcBef>
                <a:spcPct val="0"/>
              </a:spcBef>
              <a:buNone/>
              <a:defRPr sz="15680" kern="1200">
                <a:solidFill>
                  <a:schemeClr val="bg1"/>
                </a:solidFill>
                <a:latin typeface="+mj-lt"/>
                <a:ea typeface="+mj-ea"/>
                <a:cs typeface="+mj-cs"/>
              </a:defRPr>
            </a:lvl1pPr>
          </a:lstStyle>
          <a:p>
            <a:r>
              <a:rPr lang="en-US" dirty="0"/>
              <a:t>Click to edit Master title style</a:t>
            </a:r>
            <a:endParaRPr dirty="0"/>
          </a:p>
        </p:txBody>
      </p:sp>
      <p:sp>
        <p:nvSpPr>
          <p:cNvPr id="3" name="Subtitle 2"/>
          <p:cNvSpPr>
            <a:spLocks noGrp="1"/>
          </p:cNvSpPr>
          <p:nvPr>
            <p:ph type="subTitle" idx="1"/>
          </p:nvPr>
        </p:nvSpPr>
        <p:spPr>
          <a:xfrm>
            <a:off x="2666748" y="7355653"/>
            <a:ext cx="43423028" cy="2326235"/>
          </a:xfrm>
        </p:spPr>
        <p:txBody>
          <a:bodyPr vert="horz" lIns="91440" tIns="45720" rIns="91440" bIns="45720" rtlCol="0">
            <a:normAutofit/>
          </a:bodyPr>
          <a:lstStyle>
            <a:lvl1pPr marL="0" indent="0" algn="l" defTabSz="3413865" rtl="0" eaLnBrk="1" latinLnBrk="0" hangingPunct="1">
              <a:lnSpc>
                <a:spcPct val="100000"/>
              </a:lnSpc>
              <a:spcBef>
                <a:spcPts val="0"/>
              </a:spcBef>
              <a:buClr>
                <a:schemeClr val="bg1">
                  <a:lumMod val="65000"/>
                </a:schemeClr>
              </a:buClr>
              <a:buSzPct val="90000"/>
              <a:buFont typeface="Wingdings" pitchFamily="2" charset="2"/>
              <a:buNone/>
              <a:defRPr sz="6720" kern="1200">
                <a:solidFill>
                  <a:schemeClr val="bg1"/>
                </a:solidFill>
                <a:latin typeface="+mn-lt"/>
                <a:ea typeface="+mn-ea"/>
                <a:cs typeface="+mn-cs"/>
              </a:defRPr>
            </a:lvl1pPr>
            <a:lvl2pPr marL="1706933" indent="0" algn="ctr">
              <a:buNone/>
              <a:defRPr>
                <a:solidFill>
                  <a:schemeClr val="tx1">
                    <a:tint val="75000"/>
                  </a:schemeClr>
                </a:solidFill>
              </a:defRPr>
            </a:lvl2pPr>
            <a:lvl3pPr marL="3413865" indent="0" algn="ctr">
              <a:buNone/>
              <a:defRPr>
                <a:solidFill>
                  <a:schemeClr val="tx1">
                    <a:tint val="75000"/>
                  </a:schemeClr>
                </a:solidFill>
              </a:defRPr>
            </a:lvl3pPr>
            <a:lvl4pPr marL="5120801" indent="0" algn="ctr">
              <a:buNone/>
              <a:defRPr>
                <a:solidFill>
                  <a:schemeClr val="tx1">
                    <a:tint val="75000"/>
                  </a:schemeClr>
                </a:solidFill>
              </a:defRPr>
            </a:lvl4pPr>
            <a:lvl5pPr marL="6827734" indent="0" algn="ctr">
              <a:buNone/>
              <a:defRPr>
                <a:solidFill>
                  <a:schemeClr val="tx1">
                    <a:tint val="75000"/>
                  </a:schemeClr>
                </a:solidFill>
              </a:defRPr>
            </a:lvl5pPr>
            <a:lvl6pPr marL="8534666" indent="0" algn="ctr">
              <a:buNone/>
              <a:defRPr>
                <a:solidFill>
                  <a:schemeClr val="tx1">
                    <a:tint val="75000"/>
                  </a:schemeClr>
                </a:solidFill>
              </a:defRPr>
            </a:lvl6pPr>
            <a:lvl7pPr marL="10241599" indent="0" algn="ctr">
              <a:buNone/>
              <a:defRPr>
                <a:solidFill>
                  <a:schemeClr val="tx1">
                    <a:tint val="75000"/>
                  </a:schemeClr>
                </a:solidFill>
              </a:defRPr>
            </a:lvl7pPr>
            <a:lvl8pPr marL="11948535" indent="0" algn="ctr">
              <a:buNone/>
              <a:defRPr>
                <a:solidFill>
                  <a:schemeClr val="tx1">
                    <a:tint val="75000"/>
                  </a:schemeClr>
                </a:solidFill>
              </a:defRPr>
            </a:lvl8pPr>
            <a:lvl9pPr marL="13655467" indent="0" algn="ctr">
              <a:buNone/>
              <a:defRPr>
                <a:solidFill>
                  <a:schemeClr val="tx1">
                    <a:tint val="75000"/>
                  </a:schemeClr>
                </a:solidFill>
              </a:defRPr>
            </a:lvl9pPr>
          </a:lstStyle>
          <a:p>
            <a:r>
              <a:rPr lang="en-US"/>
              <a:t>Click to edit Master subtitle style</a:t>
            </a:r>
            <a:endParaRPr dirty="0"/>
          </a:p>
        </p:txBody>
      </p:sp>
      <p:sp>
        <p:nvSpPr>
          <p:cNvPr id="13" name="Rectangle 12"/>
          <p:cNvSpPr/>
          <p:nvPr/>
        </p:nvSpPr>
        <p:spPr>
          <a:xfrm>
            <a:off x="1591316" y="29889910"/>
            <a:ext cx="48014885" cy="833931"/>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pic>
        <p:nvPicPr>
          <p:cNvPr id="15" name="Picture 14"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0567" y="23081514"/>
            <a:ext cx="13699368" cy="654792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06070" y="4389121"/>
            <a:ext cx="22786848" cy="4888989"/>
          </a:xfrm>
          <a:noFill/>
        </p:spPr>
        <p:txBody>
          <a:bodyPr anchor="b">
            <a:noAutofit/>
          </a:bodyPr>
          <a:lstStyle>
            <a:lvl1pPr algn="ctr">
              <a:defRPr sz="11946" b="0" i="0">
                <a:solidFill>
                  <a:srgbClr val="614B79"/>
                </a:solidFill>
              </a:defRPr>
            </a:lvl1pPr>
          </a:lstStyle>
          <a:p>
            <a:r>
              <a:rPr lang="en-US" dirty="0"/>
              <a:t>Click to edit Master title style</a:t>
            </a:r>
            <a:endParaRPr dirty="0"/>
          </a:p>
        </p:txBody>
      </p:sp>
      <p:sp>
        <p:nvSpPr>
          <p:cNvPr id="3" name="Content Placeholder 2"/>
          <p:cNvSpPr>
            <a:spLocks noGrp="1"/>
          </p:cNvSpPr>
          <p:nvPr>
            <p:ph idx="1"/>
          </p:nvPr>
        </p:nvSpPr>
        <p:spPr>
          <a:xfrm>
            <a:off x="26787973" y="4389121"/>
            <a:ext cx="22786848" cy="25859277"/>
          </a:xfrm>
        </p:spPr>
        <p:txBody>
          <a:bodyPr>
            <a:normAutofit/>
          </a:bodyPr>
          <a:lstStyle>
            <a:lvl1pPr>
              <a:defRPr sz="8215"/>
            </a:lvl1pPr>
            <a:lvl2pPr>
              <a:defRPr sz="7465"/>
            </a:lvl2pPr>
            <a:lvl3pPr>
              <a:defRPr sz="6720"/>
            </a:lvl3pPr>
            <a:lvl4pPr>
              <a:defRPr sz="6720"/>
            </a:lvl4pPr>
            <a:lvl5pPr>
              <a:defRPr sz="6720"/>
            </a:lvl5pPr>
            <a:lvl6pPr>
              <a:defRPr sz="6720"/>
            </a:lvl6pPr>
            <a:lvl7pPr>
              <a:defRPr sz="6720"/>
            </a:lvl7pPr>
            <a:lvl8pPr>
              <a:defRPr sz="6720"/>
            </a:lvl8pPr>
            <a:lvl9pPr>
              <a:defRPr sz="67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1506070" y="9817530"/>
            <a:ext cx="22786848" cy="18478143"/>
          </a:xfrm>
        </p:spPr>
        <p:txBody>
          <a:bodyPr>
            <a:normAutofit/>
          </a:bodyPr>
          <a:lstStyle>
            <a:lvl1pPr marL="0" indent="0" algn="ctr">
              <a:spcBef>
                <a:spcPts val="2240"/>
              </a:spcBef>
              <a:buNone/>
              <a:defRPr sz="6720"/>
            </a:lvl1pPr>
            <a:lvl2pPr marL="1706933" indent="0">
              <a:buNone/>
              <a:defRPr sz="4480"/>
            </a:lvl2pPr>
            <a:lvl3pPr marL="3413865" indent="0">
              <a:buNone/>
              <a:defRPr sz="3735"/>
            </a:lvl3pPr>
            <a:lvl4pPr marL="5120801" indent="0">
              <a:buNone/>
              <a:defRPr sz="3360"/>
            </a:lvl4pPr>
            <a:lvl5pPr marL="6827734" indent="0">
              <a:buNone/>
              <a:defRPr sz="3360"/>
            </a:lvl5pPr>
            <a:lvl6pPr marL="8534666" indent="0">
              <a:buNone/>
              <a:defRPr sz="3360"/>
            </a:lvl6pPr>
            <a:lvl7pPr marL="10241599" indent="0">
              <a:buNone/>
              <a:defRPr sz="3360"/>
            </a:lvl7pPr>
            <a:lvl8pPr marL="11948535" indent="0">
              <a:buNone/>
              <a:defRPr sz="3360"/>
            </a:lvl8pPr>
            <a:lvl9pPr marL="13655467" indent="0">
              <a:buNone/>
              <a:defRPr sz="336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7/22/26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dirty="0"/>
          </a:p>
        </p:txBody>
      </p:sp>
      <p:pic>
        <p:nvPicPr>
          <p:cNvPr id="12" name="Picture 11"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8295679"/>
            <a:ext cx="13110471" cy="4354682"/>
          </a:xfrm>
          <a:prstGeom prst="rect">
            <a:avLst/>
          </a:prstGeom>
        </p:spPr>
      </p:pic>
      <p:grpSp>
        <p:nvGrpSpPr>
          <p:cNvPr id="17" name="Group 16"/>
          <p:cNvGrpSpPr/>
          <p:nvPr userDrawn="1"/>
        </p:nvGrpSpPr>
        <p:grpSpPr>
          <a:xfrm>
            <a:off x="1591316" y="2948018"/>
            <a:ext cx="48027691" cy="659574"/>
            <a:chOff x="284163" y="1759424"/>
            <a:chExt cx="8576373" cy="137411"/>
          </a:xfrm>
        </p:grpSpPr>
        <p:sp>
          <p:nvSpPr>
            <p:cNvPr id="18" name="Rectangle 17"/>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9" name="Rectangle 18"/>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0" name="Rectangle 19"/>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1591316" y="23047563"/>
            <a:ext cx="48014885" cy="7048499"/>
          </a:xfrm>
          <a:prstGeom prst="rect">
            <a:avLst/>
          </a:prstGeom>
          <a:solidFill>
            <a:srgbClr val="8C857B"/>
          </a:solidFill>
          <a:ln>
            <a:noFill/>
          </a:ln>
        </p:spPr>
        <p:txBody>
          <a:bodyPr vert="horz" lIns="341376" tIns="170688" rIns="682752" bIns="1365504" rtlCol="0" anchor="b" anchorCtr="0">
            <a:normAutofit/>
          </a:bodyPr>
          <a:lstStyle/>
          <a:p>
            <a:pPr algn="l" defTabSz="3413865" rtl="0" eaLnBrk="1" latinLnBrk="0" hangingPunct="1">
              <a:spcBef>
                <a:spcPct val="0"/>
              </a:spcBef>
              <a:buNone/>
            </a:pPr>
            <a:endParaRPr sz="15680" kern="1200" dirty="0">
              <a:solidFill>
                <a:schemeClr val="bg1"/>
              </a:solidFill>
              <a:latin typeface="+mj-lt"/>
              <a:ea typeface="+mj-ea"/>
              <a:cs typeface="+mj-cs"/>
            </a:endParaRPr>
          </a:p>
        </p:txBody>
      </p:sp>
      <p:sp>
        <p:nvSpPr>
          <p:cNvPr id="2" name="Title 1"/>
          <p:cNvSpPr>
            <a:spLocks noGrp="1"/>
          </p:cNvSpPr>
          <p:nvPr>
            <p:ph type="title"/>
          </p:nvPr>
        </p:nvSpPr>
        <p:spPr>
          <a:xfrm>
            <a:off x="2033198" y="23042883"/>
            <a:ext cx="46817356" cy="2720345"/>
          </a:xfrm>
          <a:noFill/>
        </p:spPr>
        <p:txBody>
          <a:bodyPr vert="horz" lIns="91440" tIns="45720" rIns="91440" bIns="45720" rtlCol="0" anchor="b" anchorCtr="0">
            <a:normAutofit/>
          </a:bodyPr>
          <a:lstStyle>
            <a:lvl1pPr algn="l" defTabSz="3413865" rtl="0" eaLnBrk="1" latinLnBrk="0" hangingPunct="1">
              <a:spcBef>
                <a:spcPct val="0"/>
              </a:spcBef>
              <a:buNone/>
              <a:defRPr sz="10455" b="0" i="0" kern="1200" cap="none" baseline="0">
                <a:solidFill>
                  <a:schemeClr val="bg1"/>
                </a:solidFill>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1591318" y="5340304"/>
            <a:ext cx="48031604" cy="17746461"/>
          </a:xfrm>
        </p:spPr>
        <p:txBody>
          <a:bodyPr/>
          <a:lstStyle>
            <a:lvl1pPr marL="0" indent="0">
              <a:buNone/>
              <a:defRPr sz="10455"/>
            </a:lvl1pPr>
            <a:lvl2pPr marL="1706933" indent="0">
              <a:buNone/>
              <a:defRPr sz="10455"/>
            </a:lvl2pPr>
            <a:lvl3pPr marL="3413865" indent="0">
              <a:buNone/>
              <a:defRPr sz="8960"/>
            </a:lvl3pPr>
            <a:lvl4pPr marL="5120801" indent="0">
              <a:buNone/>
              <a:defRPr sz="7465"/>
            </a:lvl4pPr>
            <a:lvl5pPr marL="6827734" indent="0">
              <a:buNone/>
              <a:defRPr sz="7465"/>
            </a:lvl5pPr>
            <a:lvl6pPr marL="8534666" indent="0">
              <a:buNone/>
              <a:defRPr sz="7465"/>
            </a:lvl6pPr>
            <a:lvl7pPr marL="10241599" indent="0">
              <a:buNone/>
              <a:defRPr sz="7465"/>
            </a:lvl7pPr>
            <a:lvl8pPr marL="11948535" indent="0">
              <a:buNone/>
              <a:defRPr sz="7465"/>
            </a:lvl8pPr>
            <a:lvl9pPr marL="13655467" indent="0">
              <a:buNone/>
              <a:defRPr sz="7465"/>
            </a:lvl9pPr>
          </a:lstStyle>
          <a:p>
            <a:r>
              <a:rPr lang="en-US" dirty="0"/>
              <a:t>Drag picture to placeholder or click icon to add</a:t>
            </a:r>
            <a:endParaRPr dirty="0"/>
          </a:p>
        </p:txBody>
      </p:sp>
      <p:sp>
        <p:nvSpPr>
          <p:cNvPr id="4" name="Text Placeholder 3"/>
          <p:cNvSpPr>
            <a:spLocks noGrp="1"/>
          </p:cNvSpPr>
          <p:nvPr>
            <p:ph type="body" sz="half" idx="2"/>
          </p:nvPr>
        </p:nvSpPr>
        <p:spPr>
          <a:xfrm>
            <a:off x="2346955" y="25763227"/>
            <a:ext cx="46503595" cy="3863336"/>
          </a:xfrm>
        </p:spPr>
        <p:txBody>
          <a:bodyPr/>
          <a:lstStyle>
            <a:lvl1pPr marL="0" indent="0">
              <a:spcBef>
                <a:spcPts val="0"/>
              </a:spcBef>
              <a:buNone/>
              <a:defRPr sz="5226">
                <a:solidFill>
                  <a:schemeClr val="bg1"/>
                </a:solidFill>
              </a:defRPr>
            </a:lvl1pPr>
            <a:lvl2pPr marL="1706933" indent="0">
              <a:buNone/>
              <a:defRPr sz="4480"/>
            </a:lvl2pPr>
            <a:lvl3pPr marL="3413865" indent="0">
              <a:buNone/>
              <a:defRPr sz="3735"/>
            </a:lvl3pPr>
            <a:lvl4pPr marL="5120801" indent="0">
              <a:buNone/>
              <a:defRPr sz="3360"/>
            </a:lvl4pPr>
            <a:lvl5pPr marL="6827734" indent="0">
              <a:buNone/>
              <a:defRPr sz="3360"/>
            </a:lvl5pPr>
            <a:lvl6pPr marL="8534666" indent="0">
              <a:buNone/>
              <a:defRPr sz="3360"/>
            </a:lvl6pPr>
            <a:lvl7pPr marL="10241599" indent="0">
              <a:buNone/>
              <a:defRPr sz="3360"/>
            </a:lvl7pPr>
            <a:lvl8pPr marL="11948535" indent="0">
              <a:buNone/>
              <a:defRPr sz="3360"/>
            </a:lvl8pPr>
            <a:lvl9pPr marL="13655467" indent="0">
              <a:buNone/>
              <a:defRPr sz="3360"/>
            </a:lvl9pPr>
          </a:lstStyle>
          <a:p>
            <a:pPr lvl="0"/>
            <a:r>
              <a:rPr lang="en-US"/>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7/22/26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dirty="0"/>
          </a:p>
        </p:txBody>
      </p:sp>
      <p:pic>
        <p:nvPicPr>
          <p:cNvPr id="13" name="Picture 12"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4236" y="460659"/>
            <a:ext cx="13110471" cy="4354682"/>
          </a:xfrm>
          <a:prstGeom prst="rect">
            <a:avLst/>
          </a:prstGeom>
        </p:spPr>
      </p:pic>
      <p:grpSp>
        <p:nvGrpSpPr>
          <p:cNvPr id="14" name="Group 16"/>
          <p:cNvGrpSpPr/>
          <p:nvPr userDrawn="1"/>
        </p:nvGrpSpPr>
        <p:grpSpPr>
          <a:xfrm>
            <a:off x="1595229" y="30203946"/>
            <a:ext cx="48027691" cy="659574"/>
            <a:chOff x="284163" y="1759424"/>
            <a:chExt cx="8576373" cy="137411"/>
          </a:xfrm>
        </p:grpSpPr>
        <p:sp>
          <p:nvSpPr>
            <p:cNvPr id="15" name="Rectangle 14"/>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6" name="Rectangle 15"/>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7" name="Rectangle 16"/>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sp>
        <p:nvSpPr>
          <p:cNvPr id="2" name="Title 1"/>
          <p:cNvSpPr>
            <a:spLocks noGrp="1"/>
          </p:cNvSpPr>
          <p:nvPr>
            <p:ph type="title"/>
          </p:nvPr>
        </p:nvSpPr>
        <p:spPr>
          <a:xfrm>
            <a:off x="1591318" y="22935310"/>
            <a:ext cx="47259240" cy="2720345"/>
          </a:xfrm>
          <a:noFill/>
        </p:spPr>
        <p:txBody>
          <a:bodyPr anchor="b">
            <a:normAutofit/>
          </a:bodyPr>
          <a:lstStyle>
            <a:lvl1pPr algn="l">
              <a:defRPr sz="10455" b="0" i="0">
                <a:solidFill>
                  <a:srgbClr val="614B79"/>
                </a:solidFill>
              </a:defRPr>
            </a:lvl1pPr>
          </a:lstStyle>
          <a:p>
            <a:r>
              <a:rPr lang="en-US" dirty="0"/>
              <a:t>Click to edit Master title style</a:t>
            </a:r>
            <a:endParaRPr dirty="0"/>
          </a:p>
        </p:txBody>
      </p:sp>
      <p:sp>
        <p:nvSpPr>
          <p:cNvPr id="3" name="Picture Placeholder 2"/>
          <p:cNvSpPr>
            <a:spLocks noGrp="1"/>
          </p:cNvSpPr>
          <p:nvPr>
            <p:ph type="pic" idx="1"/>
          </p:nvPr>
        </p:nvSpPr>
        <p:spPr>
          <a:xfrm>
            <a:off x="1591318" y="5340313"/>
            <a:ext cx="48031604" cy="16205859"/>
          </a:xfrm>
        </p:spPr>
        <p:txBody>
          <a:bodyPr>
            <a:normAutofit/>
          </a:bodyPr>
          <a:lstStyle>
            <a:lvl1pPr marL="0" indent="0">
              <a:buNone/>
              <a:defRPr sz="10455"/>
            </a:lvl1pPr>
            <a:lvl2pPr marL="1706933" indent="0">
              <a:buNone/>
              <a:defRPr sz="10455"/>
            </a:lvl2pPr>
            <a:lvl3pPr marL="3413865" indent="0">
              <a:buNone/>
              <a:defRPr sz="8960"/>
            </a:lvl3pPr>
            <a:lvl4pPr marL="5120801" indent="0">
              <a:buNone/>
              <a:defRPr sz="7465"/>
            </a:lvl4pPr>
            <a:lvl5pPr marL="6827734" indent="0">
              <a:buNone/>
              <a:defRPr sz="7465"/>
            </a:lvl5pPr>
            <a:lvl6pPr marL="8534666" indent="0">
              <a:buNone/>
              <a:defRPr sz="7465"/>
            </a:lvl6pPr>
            <a:lvl7pPr marL="10241599" indent="0">
              <a:buNone/>
              <a:defRPr sz="7465"/>
            </a:lvl7pPr>
            <a:lvl8pPr marL="11948535" indent="0">
              <a:buNone/>
              <a:defRPr sz="7465"/>
            </a:lvl8pPr>
            <a:lvl9pPr marL="13655467" indent="0">
              <a:buNone/>
              <a:defRPr sz="7465"/>
            </a:lvl9pPr>
          </a:lstStyle>
          <a:p>
            <a:r>
              <a:rPr lang="en-US" dirty="0"/>
              <a:t>Drag picture to placeholder or click icon to add</a:t>
            </a:r>
            <a:endParaRPr dirty="0"/>
          </a:p>
        </p:txBody>
      </p:sp>
      <p:sp>
        <p:nvSpPr>
          <p:cNvPr id="4" name="Text Placeholder 3"/>
          <p:cNvSpPr>
            <a:spLocks noGrp="1"/>
          </p:cNvSpPr>
          <p:nvPr>
            <p:ph type="body" sz="half" idx="2"/>
          </p:nvPr>
        </p:nvSpPr>
        <p:spPr>
          <a:xfrm>
            <a:off x="1595238" y="25655655"/>
            <a:ext cx="47255320" cy="3863336"/>
          </a:xfrm>
          <a:noFill/>
        </p:spPr>
        <p:txBody>
          <a:bodyPr/>
          <a:lstStyle>
            <a:lvl1pPr marL="0" indent="0">
              <a:spcBef>
                <a:spcPts val="0"/>
              </a:spcBef>
              <a:buNone/>
              <a:defRPr sz="5226">
                <a:solidFill>
                  <a:schemeClr val="tx1">
                    <a:lumMod val="85000"/>
                    <a:lumOff val="15000"/>
                  </a:schemeClr>
                </a:solidFill>
              </a:defRPr>
            </a:lvl1pPr>
            <a:lvl2pPr marL="1706933" indent="0">
              <a:buNone/>
              <a:defRPr sz="4480"/>
            </a:lvl2pPr>
            <a:lvl3pPr marL="3413865" indent="0">
              <a:buNone/>
              <a:defRPr sz="3735"/>
            </a:lvl3pPr>
            <a:lvl4pPr marL="5120801" indent="0">
              <a:buNone/>
              <a:defRPr sz="3360"/>
            </a:lvl4pPr>
            <a:lvl5pPr marL="6827734" indent="0">
              <a:buNone/>
              <a:defRPr sz="3360"/>
            </a:lvl5pPr>
            <a:lvl6pPr marL="8534666" indent="0">
              <a:buNone/>
              <a:defRPr sz="3360"/>
            </a:lvl6pPr>
            <a:lvl7pPr marL="10241599" indent="0">
              <a:buNone/>
              <a:defRPr sz="3360"/>
            </a:lvl7pPr>
            <a:lvl8pPr marL="11948535" indent="0">
              <a:buNone/>
              <a:defRPr sz="3360"/>
            </a:lvl8pPr>
            <a:lvl9pPr marL="13655467" indent="0">
              <a:buNone/>
              <a:defRPr sz="336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7/22/26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dirty="0"/>
          </a:p>
        </p:txBody>
      </p:sp>
      <p:pic>
        <p:nvPicPr>
          <p:cNvPr id="14" name="Picture 13"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4236" y="460659"/>
            <a:ext cx="13110471" cy="4354682"/>
          </a:xfrm>
          <a:prstGeom prst="rect">
            <a:avLst/>
          </a:prstGeom>
        </p:spPr>
      </p:pic>
      <p:grpSp>
        <p:nvGrpSpPr>
          <p:cNvPr id="15" name="Group 16"/>
          <p:cNvGrpSpPr/>
          <p:nvPr userDrawn="1"/>
        </p:nvGrpSpPr>
        <p:grpSpPr>
          <a:xfrm>
            <a:off x="1595229" y="21905438"/>
            <a:ext cx="48027691" cy="659574"/>
            <a:chOff x="284163" y="1759424"/>
            <a:chExt cx="8576373" cy="137411"/>
          </a:xfrm>
        </p:grpSpPr>
        <p:sp>
          <p:nvSpPr>
            <p:cNvPr id="16" name="Rectangle 15"/>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7" name="Rectangle 16"/>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8" name="Rectangle 17"/>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03362" y="3955566"/>
            <a:ext cx="31171467" cy="25450025"/>
          </a:xfrm>
        </p:spPr>
        <p:txBody>
          <a:bodyPr>
            <a:normAutofit/>
          </a:bodyPr>
          <a:lstStyle>
            <a:lvl1pPr>
              <a:defRPr sz="8215"/>
            </a:lvl1pPr>
            <a:lvl2pPr>
              <a:defRPr sz="7465"/>
            </a:lvl2pPr>
            <a:lvl3pPr>
              <a:defRPr sz="6720"/>
            </a:lvl3pPr>
            <a:lvl4pPr>
              <a:defRPr sz="6720"/>
            </a:lvl4pPr>
            <a:lvl5pPr>
              <a:defRPr sz="6720"/>
            </a:lvl5pPr>
            <a:lvl6pPr>
              <a:defRPr sz="6720"/>
            </a:lvl6pPr>
            <a:lvl7pPr>
              <a:defRPr sz="6720"/>
            </a:lvl7pPr>
            <a:lvl8pPr>
              <a:defRPr sz="6720"/>
            </a:lvl8pPr>
            <a:lvl9pPr>
              <a:defRPr sz="67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7/22/26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dirty="0"/>
          </a:p>
        </p:txBody>
      </p:sp>
      <p:sp>
        <p:nvSpPr>
          <p:cNvPr id="12" name="Rectangle 11"/>
          <p:cNvSpPr/>
          <p:nvPr/>
        </p:nvSpPr>
        <p:spPr>
          <a:xfrm>
            <a:off x="1591318" y="19041703"/>
            <a:ext cx="15361926" cy="9253976"/>
          </a:xfrm>
          <a:prstGeom prst="rect">
            <a:avLst/>
          </a:prstGeom>
          <a:solidFill>
            <a:srgbClr val="8C857B"/>
          </a:solidFill>
        </p:spPr>
        <p:txBody>
          <a:bodyPr vert="horz" lIns="341376" tIns="170688" rIns="682752" bIns="1365504" rtlCol="0" anchor="b" anchorCtr="0">
            <a:normAutofit/>
          </a:bodyPr>
          <a:lstStyle/>
          <a:p>
            <a:pPr algn="l" defTabSz="3413865" rtl="0" eaLnBrk="1" latinLnBrk="0" hangingPunct="1">
              <a:spcBef>
                <a:spcPct val="0"/>
              </a:spcBef>
              <a:buNone/>
            </a:pPr>
            <a:endParaRPr sz="15680" kern="1200" dirty="0">
              <a:solidFill>
                <a:schemeClr val="bg1"/>
              </a:solidFill>
              <a:latin typeface="+mj-lt"/>
              <a:ea typeface="+mj-ea"/>
              <a:cs typeface="+mj-cs"/>
            </a:endParaRPr>
          </a:p>
        </p:txBody>
      </p:sp>
      <p:sp>
        <p:nvSpPr>
          <p:cNvPr id="4" name="Text Placeholder 3"/>
          <p:cNvSpPr>
            <a:spLocks noGrp="1"/>
          </p:cNvSpPr>
          <p:nvPr>
            <p:ph type="body" sz="half" idx="2"/>
          </p:nvPr>
        </p:nvSpPr>
        <p:spPr>
          <a:xfrm>
            <a:off x="2346972" y="23033442"/>
            <a:ext cx="13815524" cy="4800884"/>
          </a:xfrm>
        </p:spPr>
        <p:txBody>
          <a:bodyPr>
            <a:normAutofit/>
          </a:bodyPr>
          <a:lstStyle>
            <a:lvl1pPr marL="0" indent="0" algn="l">
              <a:spcBef>
                <a:spcPts val="0"/>
              </a:spcBef>
              <a:buNone/>
              <a:defRPr sz="5226">
                <a:solidFill>
                  <a:schemeClr val="bg1"/>
                </a:solidFill>
              </a:defRPr>
            </a:lvl1pPr>
            <a:lvl2pPr marL="1706933" indent="0">
              <a:buNone/>
              <a:defRPr sz="4480"/>
            </a:lvl2pPr>
            <a:lvl3pPr marL="3413865" indent="0">
              <a:buNone/>
              <a:defRPr sz="3735"/>
            </a:lvl3pPr>
            <a:lvl4pPr marL="5120801" indent="0">
              <a:buNone/>
              <a:defRPr sz="3360"/>
            </a:lvl4pPr>
            <a:lvl5pPr marL="6827734" indent="0">
              <a:buNone/>
              <a:defRPr sz="3360"/>
            </a:lvl5pPr>
            <a:lvl6pPr marL="8534666" indent="0">
              <a:buNone/>
              <a:defRPr sz="3360"/>
            </a:lvl6pPr>
            <a:lvl7pPr marL="10241599" indent="0">
              <a:buNone/>
              <a:defRPr sz="3360"/>
            </a:lvl7pPr>
            <a:lvl8pPr marL="11948535" indent="0">
              <a:buNone/>
              <a:defRPr sz="3360"/>
            </a:lvl8pPr>
            <a:lvl9pPr marL="13655467" indent="0">
              <a:buNone/>
              <a:defRPr sz="3360"/>
            </a:lvl9pPr>
          </a:lstStyle>
          <a:p>
            <a:pPr lvl="0"/>
            <a:r>
              <a:rPr lang="en-US" dirty="0"/>
              <a:t>Click to edit Master text styles</a:t>
            </a:r>
          </a:p>
        </p:txBody>
      </p:sp>
      <p:sp>
        <p:nvSpPr>
          <p:cNvPr id="2" name="Title 1"/>
          <p:cNvSpPr>
            <a:spLocks noGrp="1"/>
          </p:cNvSpPr>
          <p:nvPr>
            <p:ph type="title"/>
          </p:nvPr>
        </p:nvSpPr>
        <p:spPr>
          <a:xfrm>
            <a:off x="2300282" y="19796893"/>
            <a:ext cx="13862215" cy="2858954"/>
          </a:xfrm>
          <a:noFill/>
        </p:spPr>
        <p:txBody>
          <a:bodyPr anchor="b">
            <a:normAutofit/>
          </a:bodyPr>
          <a:lstStyle>
            <a:lvl1pPr algn="l">
              <a:defRPr sz="7465" b="1">
                <a:solidFill>
                  <a:schemeClr val="bg1"/>
                </a:solidFill>
              </a:defRPr>
            </a:lvl1pPr>
          </a:lstStyle>
          <a:p>
            <a:r>
              <a:rPr lang="en-US" dirty="0"/>
              <a:t>Click to edit Master title style</a:t>
            </a:r>
            <a:endParaRPr dirty="0"/>
          </a:p>
        </p:txBody>
      </p:sp>
      <p:sp>
        <p:nvSpPr>
          <p:cNvPr id="14" name="Picture Placeholder 13"/>
          <p:cNvSpPr>
            <a:spLocks noGrp="1"/>
          </p:cNvSpPr>
          <p:nvPr>
            <p:ph type="pic" sz="quarter" idx="13"/>
          </p:nvPr>
        </p:nvSpPr>
        <p:spPr>
          <a:xfrm>
            <a:off x="1591318" y="3955559"/>
            <a:ext cx="15361926" cy="15086142"/>
          </a:xfrm>
        </p:spPr>
        <p:txBody>
          <a:bodyPr/>
          <a:lstStyle>
            <a:lvl1pPr>
              <a:buNone/>
              <a:defRPr/>
            </a:lvl1pPr>
          </a:lstStyle>
          <a:p>
            <a:r>
              <a:rPr lang="en-US" dirty="0"/>
              <a:t>Drag picture to placeholder or click icon to add</a:t>
            </a:r>
            <a:endParaRPr dirty="0"/>
          </a:p>
        </p:txBody>
      </p:sp>
      <p:pic>
        <p:nvPicPr>
          <p:cNvPr id="15" name="Picture 14"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8295679"/>
            <a:ext cx="13110471" cy="4354682"/>
          </a:xfrm>
          <a:prstGeom prst="rect">
            <a:avLst/>
          </a:prstGeom>
        </p:spPr>
      </p:pic>
      <p:grpSp>
        <p:nvGrpSpPr>
          <p:cNvPr id="19" name="Group 16"/>
          <p:cNvGrpSpPr/>
          <p:nvPr userDrawn="1"/>
        </p:nvGrpSpPr>
        <p:grpSpPr>
          <a:xfrm>
            <a:off x="1591316" y="2786189"/>
            <a:ext cx="48027691" cy="659574"/>
            <a:chOff x="284163" y="1759424"/>
            <a:chExt cx="8576373" cy="137411"/>
          </a:xfrm>
        </p:grpSpPr>
        <p:sp>
          <p:nvSpPr>
            <p:cNvPr id="20" name="Rectangle 19"/>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1" name="Rectangle 20"/>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2" name="Rectangle 21"/>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3 Pictures with Caption">
    <p:spTree>
      <p:nvGrpSpPr>
        <p:cNvPr id="1" name=""/>
        <p:cNvGrpSpPr/>
        <p:nvPr/>
      </p:nvGrpSpPr>
      <p:grpSpPr>
        <a:xfrm>
          <a:off x="0" y="0"/>
          <a:ext cx="0" cy="0"/>
          <a:chOff x="0" y="0"/>
          <a:chExt cx="0" cy="0"/>
        </a:xfrm>
      </p:grpSpPr>
      <p:sp>
        <p:nvSpPr>
          <p:cNvPr id="8" name="Rectangle 7"/>
          <p:cNvSpPr/>
          <p:nvPr/>
        </p:nvSpPr>
        <p:spPr>
          <a:xfrm>
            <a:off x="16917679" y="22907955"/>
            <a:ext cx="32688525" cy="7048499"/>
          </a:xfrm>
          <a:prstGeom prst="rect">
            <a:avLst/>
          </a:prstGeom>
          <a:solidFill>
            <a:srgbClr val="8C857B"/>
          </a:solidFill>
        </p:spPr>
        <p:txBody>
          <a:bodyPr vert="horz" lIns="341376" tIns="170688" rIns="682752" bIns="1365504" rtlCol="0" anchor="b" anchorCtr="0">
            <a:normAutofit/>
          </a:bodyPr>
          <a:lstStyle/>
          <a:p>
            <a:pPr algn="l" defTabSz="3413865" rtl="0" eaLnBrk="1" latinLnBrk="0" hangingPunct="1">
              <a:spcBef>
                <a:spcPct val="0"/>
              </a:spcBef>
              <a:buNone/>
            </a:pPr>
            <a:endParaRPr sz="15680" kern="1200" dirty="0">
              <a:solidFill>
                <a:schemeClr val="bg1"/>
              </a:solidFill>
              <a:latin typeface="+mj-lt"/>
              <a:ea typeface="+mj-ea"/>
              <a:cs typeface="+mj-cs"/>
            </a:endParaRPr>
          </a:p>
        </p:txBody>
      </p:sp>
      <p:sp>
        <p:nvSpPr>
          <p:cNvPr id="2" name="Title 1"/>
          <p:cNvSpPr>
            <a:spLocks noGrp="1"/>
          </p:cNvSpPr>
          <p:nvPr>
            <p:ph type="title"/>
          </p:nvPr>
        </p:nvSpPr>
        <p:spPr>
          <a:xfrm>
            <a:off x="16977302" y="22903275"/>
            <a:ext cx="31873246" cy="2720345"/>
          </a:xfrm>
          <a:noFill/>
        </p:spPr>
        <p:txBody>
          <a:bodyPr vert="horz" lIns="91440" tIns="45720" rIns="91440" bIns="45720" rtlCol="0" anchor="b" anchorCtr="0">
            <a:normAutofit/>
          </a:bodyPr>
          <a:lstStyle>
            <a:lvl1pPr algn="l" defTabSz="3413865" rtl="0" eaLnBrk="1" latinLnBrk="0" hangingPunct="1">
              <a:spcBef>
                <a:spcPct val="0"/>
              </a:spcBef>
              <a:buNone/>
              <a:defRPr sz="10455" b="0" i="0" kern="1200" cap="none" baseline="0">
                <a:solidFill>
                  <a:schemeClr val="bg1"/>
                </a:solidFill>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16917684" y="2054949"/>
            <a:ext cx="32669684" cy="20892213"/>
          </a:xfrm>
        </p:spPr>
        <p:txBody>
          <a:bodyPr>
            <a:normAutofit/>
          </a:bodyPr>
          <a:lstStyle>
            <a:lvl1pPr marL="0" indent="0">
              <a:buNone/>
              <a:defRPr sz="8960"/>
            </a:lvl1pPr>
            <a:lvl2pPr marL="1706933" indent="0">
              <a:buNone/>
              <a:defRPr sz="10455"/>
            </a:lvl2pPr>
            <a:lvl3pPr marL="3413865" indent="0">
              <a:buNone/>
              <a:defRPr sz="8960"/>
            </a:lvl3pPr>
            <a:lvl4pPr marL="5120801" indent="0">
              <a:buNone/>
              <a:defRPr sz="7465"/>
            </a:lvl4pPr>
            <a:lvl5pPr marL="6827734" indent="0">
              <a:buNone/>
              <a:defRPr sz="7465"/>
            </a:lvl5pPr>
            <a:lvl6pPr marL="8534666" indent="0">
              <a:buNone/>
              <a:defRPr sz="7465"/>
            </a:lvl6pPr>
            <a:lvl7pPr marL="10241599" indent="0">
              <a:buNone/>
              <a:defRPr sz="7465"/>
            </a:lvl7pPr>
            <a:lvl8pPr marL="11948535" indent="0">
              <a:buNone/>
              <a:defRPr sz="7465"/>
            </a:lvl8pPr>
            <a:lvl9pPr marL="13655467" indent="0">
              <a:buNone/>
              <a:defRPr sz="7465"/>
            </a:lvl9pPr>
          </a:lstStyle>
          <a:p>
            <a:r>
              <a:rPr lang="en-US" dirty="0"/>
              <a:t>Drag picture to placeholder or click icon to add</a:t>
            </a:r>
            <a:endParaRPr dirty="0"/>
          </a:p>
        </p:txBody>
      </p:sp>
      <p:sp>
        <p:nvSpPr>
          <p:cNvPr id="4" name="Text Placeholder 3"/>
          <p:cNvSpPr>
            <a:spLocks noGrp="1"/>
          </p:cNvSpPr>
          <p:nvPr>
            <p:ph type="body" sz="half" idx="2"/>
          </p:nvPr>
        </p:nvSpPr>
        <p:spPr>
          <a:xfrm>
            <a:off x="17190911" y="25763227"/>
            <a:ext cx="31659637" cy="3863336"/>
          </a:xfrm>
        </p:spPr>
        <p:txBody>
          <a:bodyPr/>
          <a:lstStyle>
            <a:lvl1pPr marL="0" indent="0">
              <a:spcBef>
                <a:spcPts val="0"/>
              </a:spcBef>
              <a:buNone/>
              <a:defRPr sz="5226">
                <a:solidFill>
                  <a:schemeClr val="bg1"/>
                </a:solidFill>
              </a:defRPr>
            </a:lvl1pPr>
            <a:lvl2pPr marL="1706933" indent="0">
              <a:buNone/>
              <a:defRPr sz="4480"/>
            </a:lvl2pPr>
            <a:lvl3pPr marL="3413865" indent="0">
              <a:buNone/>
              <a:defRPr sz="3735"/>
            </a:lvl3pPr>
            <a:lvl4pPr marL="5120801" indent="0">
              <a:buNone/>
              <a:defRPr sz="3360"/>
            </a:lvl4pPr>
            <a:lvl5pPr marL="6827734" indent="0">
              <a:buNone/>
              <a:defRPr sz="3360"/>
            </a:lvl5pPr>
            <a:lvl6pPr marL="8534666" indent="0">
              <a:buNone/>
              <a:defRPr sz="3360"/>
            </a:lvl6pPr>
            <a:lvl7pPr marL="10241599" indent="0">
              <a:buNone/>
              <a:defRPr sz="3360"/>
            </a:lvl7pPr>
            <a:lvl8pPr marL="11948535" indent="0">
              <a:buNone/>
              <a:defRPr sz="3360"/>
            </a:lvl8pPr>
            <a:lvl9pPr marL="13655467" indent="0">
              <a:buNone/>
              <a:defRPr sz="3360"/>
            </a:lvl9pPr>
          </a:lstStyle>
          <a:p>
            <a:pPr lvl="0"/>
            <a:r>
              <a:rPr lang="en-US"/>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7/22/26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dirty="0"/>
          </a:p>
        </p:txBody>
      </p:sp>
      <p:sp>
        <p:nvSpPr>
          <p:cNvPr id="13" name="Picture Placeholder 2"/>
          <p:cNvSpPr>
            <a:spLocks noGrp="1"/>
          </p:cNvSpPr>
          <p:nvPr>
            <p:ph type="pic" idx="13"/>
          </p:nvPr>
        </p:nvSpPr>
        <p:spPr>
          <a:xfrm>
            <a:off x="1591324" y="5416473"/>
            <a:ext cx="15326360" cy="10595885"/>
          </a:xfrm>
        </p:spPr>
        <p:txBody>
          <a:bodyPr>
            <a:normAutofit/>
          </a:bodyPr>
          <a:lstStyle>
            <a:lvl1pPr marL="0" indent="0">
              <a:buNone/>
              <a:defRPr sz="8960"/>
            </a:lvl1pPr>
            <a:lvl2pPr marL="1706933" indent="0">
              <a:buNone/>
              <a:defRPr sz="10455"/>
            </a:lvl2pPr>
            <a:lvl3pPr marL="3413865" indent="0">
              <a:buNone/>
              <a:defRPr sz="8960"/>
            </a:lvl3pPr>
            <a:lvl4pPr marL="5120801" indent="0">
              <a:buNone/>
              <a:defRPr sz="7465"/>
            </a:lvl4pPr>
            <a:lvl5pPr marL="6827734" indent="0">
              <a:buNone/>
              <a:defRPr sz="7465"/>
            </a:lvl5pPr>
            <a:lvl6pPr marL="8534666" indent="0">
              <a:buNone/>
              <a:defRPr sz="7465"/>
            </a:lvl6pPr>
            <a:lvl7pPr marL="10241599" indent="0">
              <a:buNone/>
              <a:defRPr sz="7465"/>
            </a:lvl7pPr>
            <a:lvl8pPr marL="11948535" indent="0">
              <a:buNone/>
              <a:defRPr sz="7465"/>
            </a:lvl8pPr>
            <a:lvl9pPr marL="13655467" indent="0">
              <a:buNone/>
              <a:defRPr sz="7465"/>
            </a:lvl9pPr>
          </a:lstStyle>
          <a:p>
            <a:r>
              <a:rPr lang="en-US" dirty="0"/>
              <a:t>Drag picture to placeholder or click icon to add</a:t>
            </a:r>
            <a:endParaRPr dirty="0"/>
          </a:p>
        </p:txBody>
      </p:sp>
      <p:sp>
        <p:nvSpPr>
          <p:cNvPr id="14" name="Picture Placeholder 2"/>
          <p:cNvSpPr>
            <a:spLocks noGrp="1"/>
          </p:cNvSpPr>
          <p:nvPr>
            <p:ph type="pic" idx="14"/>
          </p:nvPr>
        </p:nvSpPr>
        <p:spPr>
          <a:xfrm>
            <a:off x="1591324" y="16012357"/>
            <a:ext cx="15326360" cy="13913510"/>
          </a:xfrm>
        </p:spPr>
        <p:txBody>
          <a:bodyPr>
            <a:normAutofit/>
          </a:bodyPr>
          <a:lstStyle>
            <a:lvl1pPr marL="0" indent="0">
              <a:buNone/>
              <a:defRPr sz="8960"/>
            </a:lvl1pPr>
            <a:lvl2pPr marL="1706933" indent="0">
              <a:buNone/>
              <a:defRPr sz="10455"/>
            </a:lvl2pPr>
            <a:lvl3pPr marL="3413865" indent="0">
              <a:buNone/>
              <a:defRPr sz="8960"/>
            </a:lvl3pPr>
            <a:lvl4pPr marL="5120801" indent="0">
              <a:buNone/>
              <a:defRPr sz="7465"/>
            </a:lvl4pPr>
            <a:lvl5pPr marL="6827734" indent="0">
              <a:buNone/>
              <a:defRPr sz="7465"/>
            </a:lvl5pPr>
            <a:lvl6pPr marL="8534666" indent="0">
              <a:buNone/>
              <a:defRPr sz="7465"/>
            </a:lvl6pPr>
            <a:lvl7pPr marL="10241599" indent="0">
              <a:buNone/>
              <a:defRPr sz="7465"/>
            </a:lvl7pPr>
            <a:lvl8pPr marL="11948535" indent="0">
              <a:buNone/>
              <a:defRPr sz="7465"/>
            </a:lvl8pPr>
            <a:lvl9pPr marL="13655467" indent="0">
              <a:buNone/>
              <a:defRPr sz="7465"/>
            </a:lvl9pPr>
          </a:lstStyle>
          <a:p>
            <a:r>
              <a:rPr lang="en-US" dirty="0"/>
              <a:t>Drag picture to placeholder or click icon to add</a:t>
            </a:r>
            <a:endParaRPr dirty="0"/>
          </a:p>
        </p:txBody>
      </p:sp>
      <p:pic>
        <p:nvPicPr>
          <p:cNvPr id="15" name="Picture 14"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4236" y="460659"/>
            <a:ext cx="13110471" cy="4354682"/>
          </a:xfrm>
          <a:prstGeom prst="rect">
            <a:avLst/>
          </a:prstGeom>
        </p:spPr>
      </p:pic>
      <p:grpSp>
        <p:nvGrpSpPr>
          <p:cNvPr id="16" name="Group 16"/>
          <p:cNvGrpSpPr/>
          <p:nvPr userDrawn="1"/>
        </p:nvGrpSpPr>
        <p:grpSpPr>
          <a:xfrm>
            <a:off x="1559676" y="30173360"/>
            <a:ext cx="48027691" cy="659574"/>
            <a:chOff x="284163" y="1759424"/>
            <a:chExt cx="8576373" cy="137411"/>
          </a:xfrm>
        </p:grpSpPr>
        <p:sp>
          <p:nvSpPr>
            <p:cNvPr id="17" name="Rectangle 16"/>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8" name="Rectangle 17"/>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9" name="Rectangle 18"/>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1591316" y="2187712"/>
            <a:ext cx="48014885" cy="5442957"/>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 name="Title 1"/>
          <p:cNvSpPr>
            <a:spLocks noGrp="1"/>
          </p:cNvSpPr>
          <p:nvPr>
            <p:ph type="title"/>
          </p:nvPr>
        </p:nvSpPr>
        <p:spPr>
          <a:solidFill>
            <a:srgbClr val="8C857B"/>
          </a:solidFill>
        </p:spPr>
        <p:txBody>
          <a:bodyPr/>
          <a:lstStyle/>
          <a:p>
            <a:r>
              <a:rPr lang="en-US"/>
              <a:t>Click to edit Master title style</a:t>
            </a:r>
            <a:endParaRPr/>
          </a:p>
        </p:txBody>
      </p:sp>
      <p:sp>
        <p:nvSpPr>
          <p:cNvPr id="3" name="Vertical Text Placeholder 2"/>
          <p:cNvSpPr>
            <a:spLocks noGrp="1"/>
          </p:cNvSpPr>
          <p:nvPr>
            <p:ph type="body" orient="vert" idx="1"/>
          </p:nvPr>
        </p:nvSpPr>
        <p:spPr>
          <a:xfrm>
            <a:off x="1591316" y="8841840"/>
            <a:ext cx="48014885" cy="19453833"/>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7/22/26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dirty="0"/>
          </a:p>
        </p:txBody>
      </p:sp>
      <p:pic>
        <p:nvPicPr>
          <p:cNvPr id="12" name="Picture 11"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895" y="29850056"/>
            <a:ext cx="7833981" cy="2602080"/>
          </a:xfrm>
          <a:prstGeom prst="rect">
            <a:avLst/>
          </a:prstGeom>
        </p:spPr>
      </p:pic>
      <p:grpSp>
        <p:nvGrpSpPr>
          <p:cNvPr id="13" name="Group 16"/>
          <p:cNvGrpSpPr/>
          <p:nvPr userDrawn="1"/>
        </p:nvGrpSpPr>
        <p:grpSpPr>
          <a:xfrm>
            <a:off x="1528378" y="7839032"/>
            <a:ext cx="48027691" cy="659574"/>
            <a:chOff x="284163" y="1759424"/>
            <a:chExt cx="8576373" cy="137411"/>
          </a:xfrm>
        </p:grpSpPr>
        <p:sp>
          <p:nvSpPr>
            <p:cNvPr id="14" name="Rectangle 13"/>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5" name="Rectangle 14"/>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6" name="Rectangle 15"/>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31965019" y="13096030"/>
            <a:ext cx="28819278" cy="6350114"/>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 name="Vertical Title 1"/>
          <p:cNvSpPr>
            <a:spLocks noGrp="1"/>
          </p:cNvSpPr>
          <p:nvPr>
            <p:ph type="title" orient="vert"/>
          </p:nvPr>
        </p:nvSpPr>
        <p:spPr>
          <a:xfrm>
            <a:off x="43092692" y="1861450"/>
            <a:ext cx="5427881" cy="28831919"/>
          </a:xfrm>
          <a:solidFill>
            <a:srgbClr val="8C857B"/>
          </a:solidFill>
        </p:spPr>
        <p:txBody>
          <a:bodyPr vert="eaVert"/>
          <a:lstStyle>
            <a:lvl1pPr algn="l">
              <a:defRPr sz="12695"/>
            </a:lvl1pPr>
          </a:lstStyle>
          <a:p>
            <a:r>
              <a:rPr lang="en-US" dirty="0"/>
              <a:t>Click to edit Master title style</a:t>
            </a:r>
            <a:endParaRPr dirty="0"/>
          </a:p>
        </p:txBody>
      </p:sp>
      <p:sp>
        <p:nvSpPr>
          <p:cNvPr id="3" name="Vertical Text Placeholder 2"/>
          <p:cNvSpPr>
            <a:spLocks noGrp="1"/>
          </p:cNvSpPr>
          <p:nvPr>
            <p:ph type="body" orient="vert" idx="1"/>
          </p:nvPr>
        </p:nvSpPr>
        <p:spPr>
          <a:xfrm>
            <a:off x="5863023" y="2194563"/>
            <a:ext cx="35775258" cy="28498802"/>
          </a:xfrm>
        </p:spPr>
        <p:txBody>
          <a:bodyPr vert="eaVert"/>
          <a:lstStyle>
            <a:lvl5pPr algn="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7/22/26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dirty="0"/>
          </a:p>
        </p:txBody>
      </p:sp>
      <p:pic>
        <p:nvPicPr>
          <p:cNvPr id="12" name="Picture 11"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700911" y="3294317"/>
            <a:ext cx="11237544" cy="5080463"/>
          </a:xfrm>
          <a:prstGeom prst="rect">
            <a:avLst/>
          </a:prstGeom>
        </p:spPr>
      </p:pic>
      <p:grpSp>
        <p:nvGrpSpPr>
          <p:cNvPr id="13" name="Group 16"/>
          <p:cNvGrpSpPr/>
          <p:nvPr userDrawn="1"/>
        </p:nvGrpSpPr>
        <p:grpSpPr>
          <a:xfrm rot="5400000">
            <a:off x="28098064" y="15919630"/>
            <a:ext cx="28885856" cy="769515"/>
            <a:chOff x="284163" y="1759424"/>
            <a:chExt cx="8576373" cy="137411"/>
          </a:xfrm>
        </p:grpSpPr>
        <p:sp>
          <p:nvSpPr>
            <p:cNvPr id="14" name="Rectangle 13"/>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5" name="Rectangle 14"/>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6" name="Rectangle 15"/>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1591316" y="2187712"/>
            <a:ext cx="48014885" cy="5442957"/>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 name="Title 1"/>
          <p:cNvSpPr>
            <a:spLocks noGrp="1"/>
          </p:cNvSpPr>
          <p:nvPr>
            <p:ph type="title"/>
          </p:nvPr>
        </p:nvSpPr>
        <p:spPr>
          <a:solidFill>
            <a:srgbClr val="8C857B"/>
          </a:solidFill>
          <a:ln>
            <a:noFill/>
          </a:ln>
        </p:spPr>
        <p:txBody>
          <a:bodyPr/>
          <a:lstStyle/>
          <a:p>
            <a:r>
              <a:rPr lang="en-US" dirty="0"/>
              <a:t>Click to edit Master title style</a:t>
            </a:r>
            <a:endParaRPr dirty="0"/>
          </a:p>
        </p:txBody>
      </p:sp>
      <p:sp>
        <p:nvSpPr>
          <p:cNvPr id="3" name="Content Placeholder 2"/>
          <p:cNvSpPr>
            <a:spLocks noGrp="1"/>
          </p:cNvSpPr>
          <p:nvPr>
            <p:ph idx="1"/>
          </p:nvPr>
        </p:nvSpPr>
        <p:spPr>
          <a:xfrm>
            <a:off x="1591316" y="9260670"/>
            <a:ext cx="48014885" cy="19035005"/>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7/22/26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dirty="0"/>
          </a:p>
        </p:txBody>
      </p:sp>
      <p:pic>
        <p:nvPicPr>
          <p:cNvPr id="13" name="Picture 12"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8295679"/>
            <a:ext cx="13110471" cy="4354682"/>
          </a:xfrm>
          <a:prstGeom prst="rect">
            <a:avLst/>
          </a:prstGeom>
        </p:spPr>
      </p:pic>
      <p:grpSp>
        <p:nvGrpSpPr>
          <p:cNvPr id="18" name="Group 16"/>
          <p:cNvGrpSpPr/>
          <p:nvPr userDrawn="1"/>
        </p:nvGrpSpPr>
        <p:grpSpPr>
          <a:xfrm>
            <a:off x="1591316" y="7802843"/>
            <a:ext cx="48027691" cy="659574"/>
            <a:chOff x="284163" y="1759424"/>
            <a:chExt cx="8576373" cy="137411"/>
          </a:xfrm>
        </p:grpSpPr>
        <p:sp>
          <p:nvSpPr>
            <p:cNvPr id="19" name="Rectangle 18"/>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0" name="Rectangle 19"/>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1" name="Rectangle 20"/>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1" name="Rectangle 20"/>
          <p:cNvSpPr/>
          <p:nvPr userDrawn="1"/>
        </p:nvSpPr>
        <p:spPr>
          <a:xfrm>
            <a:off x="1591316" y="2187712"/>
            <a:ext cx="48014885" cy="5442957"/>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8" name="Rectangle 17"/>
          <p:cNvSpPr/>
          <p:nvPr/>
        </p:nvSpPr>
        <p:spPr>
          <a:xfrm>
            <a:off x="1591316" y="2966837"/>
            <a:ext cx="48014885" cy="6216354"/>
          </a:xfrm>
          <a:prstGeom prst="rect">
            <a:avLst/>
          </a:prstGeom>
          <a:solidFill>
            <a:srgbClr val="8C857B"/>
          </a:solidFill>
        </p:spPr>
        <p:txBody>
          <a:bodyPr vert="horz" lIns="341376" tIns="170688" rIns="682752" bIns="1365504" rtlCol="0" anchor="b" anchorCtr="0">
            <a:normAutofit/>
          </a:bodyPr>
          <a:lstStyle/>
          <a:p>
            <a:pPr algn="l" defTabSz="3413865" rtl="0" eaLnBrk="1" latinLnBrk="0" hangingPunct="1">
              <a:spcBef>
                <a:spcPct val="0"/>
              </a:spcBef>
              <a:buNone/>
            </a:pPr>
            <a:endParaRPr sz="15680" kern="1200" dirty="0">
              <a:solidFill>
                <a:schemeClr val="bg1"/>
              </a:solidFill>
              <a:latin typeface="+mj-lt"/>
              <a:ea typeface="+mj-ea"/>
              <a:cs typeface="+mj-cs"/>
            </a:endParaRPr>
          </a:p>
        </p:txBody>
      </p:sp>
      <p:sp>
        <p:nvSpPr>
          <p:cNvPr id="4" name="Date Placeholder 3"/>
          <p:cNvSpPr>
            <a:spLocks noGrp="1"/>
          </p:cNvSpPr>
          <p:nvPr>
            <p:ph type="dt" sz="half" idx="10"/>
          </p:nvPr>
        </p:nvSpPr>
        <p:spPr/>
        <p:txBody>
          <a:bodyPr/>
          <a:lstStyle/>
          <a:p>
            <a:fld id="{4251665B-C24A-4702-B522-6A4334602E03}" type="datetimeFigureOut">
              <a:rPr lang="en-US" smtClean="0"/>
              <a:t>7/22/26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dirty="0"/>
          </a:p>
        </p:txBody>
      </p:sp>
      <p:sp>
        <p:nvSpPr>
          <p:cNvPr id="8" name="Picture Placeholder 7"/>
          <p:cNvSpPr>
            <a:spLocks noGrp="1"/>
          </p:cNvSpPr>
          <p:nvPr>
            <p:ph type="pic" sz="quarter" idx="13"/>
          </p:nvPr>
        </p:nvSpPr>
        <p:spPr>
          <a:xfrm>
            <a:off x="1591310" y="9681883"/>
            <a:ext cx="48014885" cy="21011477"/>
          </a:xfrm>
        </p:spPr>
        <p:txBody>
          <a:bodyPr/>
          <a:lstStyle>
            <a:lvl1pPr>
              <a:buNone/>
              <a:defRPr/>
            </a:lvl1pPr>
          </a:lstStyle>
          <a:p>
            <a:r>
              <a:rPr lang="en-US" dirty="0"/>
              <a:t>Drag picture to placeholder or click icon to add</a:t>
            </a:r>
            <a:endParaRPr dirty="0"/>
          </a:p>
        </p:txBody>
      </p:sp>
      <p:sp>
        <p:nvSpPr>
          <p:cNvPr id="3" name="Subtitle 2"/>
          <p:cNvSpPr>
            <a:spLocks noGrp="1"/>
          </p:cNvSpPr>
          <p:nvPr>
            <p:ph type="subTitle" idx="1"/>
          </p:nvPr>
        </p:nvSpPr>
        <p:spPr>
          <a:xfrm>
            <a:off x="2645553" y="7358236"/>
            <a:ext cx="43423993" cy="1933790"/>
          </a:xfrm>
        </p:spPr>
        <p:txBody>
          <a:bodyPr>
            <a:normAutofit/>
          </a:bodyPr>
          <a:lstStyle>
            <a:lvl1pPr marL="0" indent="0" algn="l">
              <a:lnSpc>
                <a:spcPct val="100000"/>
              </a:lnSpc>
              <a:spcBef>
                <a:spcPts val="0"/>
              </a:spcBef>
              <a:buNone/>
              <a:defRPr sz="6720">
                <a:solidFill>
                  <a:schemeClr val="bg1"/>
                </a:solidFill>
              </a:defRPr>
            </a:lvl1pPr>
            <a:lvl2pPr marL="1706933" indent="0" algn="ctr">
              <a:buNone/>
              <a:defRPr>
                <a:solidFill>
                  <a:schemeClr val="tx1">
                    <a:tint val="75000"/>
                  </a:schemeClr>
                </a:solidFill>
              </a:defRPr>
            </a:lvl2pPr>
            <a:lvl3pPr marL="3413865" indent="0" algn="ctr">
              <a:buNone/>
              <a:defRPr>
                <a:solidFill>
                  <a:schemeClr val="tx1">
                    <a:tint val="75000"/>
                  </a:schemeClr>
                </a:solidFill>
              </a:defRPr>
            </a:lvl3pPr>
            <a:lvl4pPr marL="5120801" indent="0" algn="ctr">
              <a:buNone/>
              <a:defRPr>
                <a:solidFill>
                  <a:schemeClr val="tx1">
                    <a:tint val="75000"/>
                  </a:schemeClr>
                </a:solidFill>
              </a:defRPr>
            </a:lvl4pPr>
            <a:lvl5pPr marL="6827734" indent="0" algn="ctr">
              <a:buNone/>
              <a:defRPr>
                <a:solidFill>
                  <a:schemeClr val="tx1">
                    <a:tint val="75000"/>
                  </a:schemeClr>
                </a:solidFill>
              </a:defRPr>
            </a:lvl5pPr>
            <a:lvl6pPr marL="8534666" indent="0" algn="ctr">
              <a:buNone/>
              <a:defRPr>
                <a:solidFill>
                  <a:schemeClr val="tx1">
                    <a:tint val="75000"/>
                  </a:schemeClr>
                </a:solidFill>
              </a:defRPr>
            </a:lvl6pPr>
            <a:lvl7pPr marL="10241599" indent="0" algn="ctr">
              <a:buNone/>
              <a:defRPr>
                <a:solidFill>
                  <a:schemeClr val="tx1">
                    <a:tint val="75000"/>
                  </a:schemeClr>
                </a:solidFill>
              </a:defRPr>
            </a:lvl7pPr>
            <a:lvl8pPr marL="11948535" indent="0" algn="ctr">
              <a:buNone/>
              <a:defRPr>
                <a:solidFill>
                  <a:schemeClr val="tx1">
                    <a:tint val="75000"/>
                  </a:schemeClr>
                </a:solidFill>
              </a:defRPr>
            </a:lvl8pPr>
            <a:lvl9pPr marL="13655467" indent="0" algn="ctr">
              <a:buNone/>
              <a:defRPr>
                <a:solidFill>
                  <a:schemeClr val="tx1">
                    <a:tint val="75000"/>
                  </a:schemeClr>
                </a:solidFill>
              </a:defRPr>
            </a:lvl9pPr>
          </a:lstStyle>
          <a:p>
            <a:r>
              <a:rPr lang="en-US" dirty="0"/>
              <a:t>Click to edit Master subtitle style</a:t>
            </a:r>
            <a:endParaRPr dirty="0"/>
          </a:p>
        </p:txBody>
      </p:sp>
      <p:sp>
        <p:nvSpPr>
          <p:cNvPr id="2" name="Title 1"/>
          <p:cNvSpPr>
            <a:spLocks noGrp="1"/>
          </p:cNvSpPr>
          <p:nvPr>
            <p:ph type="ctrTitle"/>
          </p:nvPr>
        </p:nvSpPr>
        <p:spPr>
          <a:xfrm>
            <a:off x="2344348" y="3074721"/>
            <a:ext cx="43741413" cy="4391397"/>
          </a:xfrm>
          <a:noFill/>
        </p:spPr>
        <p:txBody>
          <a:bodyPr bIns="45720" anchor="b" anchorCtr="0">
            <a:normAutofit/>
          </a:bodyPr>
          <a:lstStyle>
            <a:lvl1pPr algn="l">
              <a:lnSpc>
                <a:spcPts val="17175"/>
              </a:lnSpc>
              <a:defRPr/>
            </a:lvl1pPr>
          </a:lstStyle>
          <a:p>
            <a:r>
              <a:rPr lang="en-US" dirty="0"/>
              <a:t>Click to edit Master title style</a:t>
            </a:r>
            <a:endParaRPr dirty="0"/>
          </a:p>
        </p:txBody>
      </p:sp>
      <p:pic>
        <p:nvPicPr>
          <p:cNvPr id="15" name="Picture 14"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8295679"/>
            <a:ext cx="13110471" cy="4354682"/>
          </a:xfrm>
          <a:prstGeom prst="rect">
            <a:avLst/>
          </a:prstGeom>
        </p:spPr>
      </p:pic>
      <p:grpSp>
        <p:nvGrpSpPr>
          <p:cNvPr id="16" name="Group 16"/>
          <p:cNvGrpSpPr/>
          <p:nvPr userDrawn="1"/>
        </p:nvGrpSpPr>
        <p:grpSpPr>
          <a:xfrm>
            <a:off x="1578510" y="9292023"/>
            <a:ext cx="48027691" cy="659574"/>
            <a:chOff x="284163" y="1759424"/>
            <a:chExt cx="8576373" cy="137411"/>
          </a:xfrm>
        </p:grpSpPr>
        <p:sp>
          <p:nvSpPr>
            <p:cNvPr id="17" name="Rectangle 16"/>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9" name="Rectangle 18"/>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0" name="Rectangle 19"/>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p:nvSpPr>
        <p:spPr>
          <a:xfrm>
            <a:off x="1591316" y="23047563"/>
            <a:ext cx="48014885" cy="7048499"/>
          </a:xfrm>
          <a:prstGeom prst="rect">
            <a:avLst/>
          </a:prstGeom>
          <a:solidFill>
            <a:srgbClr val="8C857B"/>
          </a:solidFill>
        </p:spPr>
        <p:txBody>
          <a:bodyPr vert="horz" lIns="341376" tIns="170688" rIns="682752" bIns="1365504" rtlCol="0" anchor="b" anchorCtr="0">
            <a:normAutofit/>
          </a:bodyPr>
          <a:lstStyle/>
          <a:p>
            <a:pPr algn="l" defTabSz="3413865" rtl="0" eaLnBrk="1" latinLnBrk="0" hangingPunct="1">
              <a:spcBef>
                <a:spcPct val="0"/>
              </a:spcBef>
              <a:buNone/>
            </a:pPr>
            <a:endParaRPr sz="15680" kern="1200" dirty="0">
              <a:solidFill>
                <a:schemeClr val="bg1"/>
              </a:solidFill>
              <a:latin typeface="+mj-lt"/>
              <a:ea typeface="+mj-ea"/>
              <a:cs typeface="+mj-cs"/>
            </a:endParaRPr>
          </a:p>
        </p:txBody>
      </p:sp>
      <p:sp>
        <p:nvSpPr>
          <p:cNvPr id="2" name="Title 1"/>
          <p:cNvSpPr>
            <a:spLocks noGrp="1"/>
          </p:cNvSpPr>
          <p:nvPr>
            <p:ph type="title"/>
          </p:nvPr>
        </p:nvSpPr>
        <p:spPr>
          <a:xfrm>
            <a:off x="2406700" y="23107802"/>
            <a:ext cx="43525440" cy="5047488"/>
          </a:xfrm>
          <a:noFill/>
        </p:spPr>
        <p:txBody>
          <a:bodyPr vert="horz" lIns="91440" tIns="45720" rIns="91440" bIns="45720" rtlCol="0" anchor="b" anchorCtr="0">
            <a:normAutofit/>
          </a:bodyPr>
          <a:lstStyle>
            <a:lvl1pPr algn="l" defTabSz="3413865" rtl="0" eaLnBrk="1" latinLnBrk="0" hangingPunct="1">
              <a:spcBef>
                <a:spcPct val="0"/>
              </a:spcBef>
              <a:buNone/>
              <a:defRPr sz="15680" b="0" i="0" kern="1200" cap="none" baseline="0">
                <a:solidFill>
                  <a:schemeClr val="bg1"/>
                </a:solidFill>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2662733" y="28134262"/>
            <a:ext cx="43320617" cy="1931211"/>
          </a:xfrm>
        </p:spPr>
        <p:txBody>
          <a:bodyPr vert="horz" lIns="91440" tIns="45720" rIns="91440" bIns="45720" rtlCol="0" anchor="t" anchorCtr="0">
            <a:normAutofit/>
          </a:bodyPr>
          <a:lstStyle>
            <a:lvl1pPr marL="0" indent="0">
              <a:spcBef>
                <a:spcPts val="0"/>
              </a:spcBef>
              <a:buNone/>
              <a:defRPr sz="6720" kern="1200">
                <a:solidFill>
                  <a:schemeClr val="bg1"/>
                </a:solidFill>
                <a:latin typeface="+mn-lt"/>
                <a:ea typeface="+mn-ea"/>
                <a:cs typeface="+mn-cs"/>
              </a:defRPr>
            </a:lvl1pPr>
            <a:lvl2pPr marL="1706933" indent="0">
              <a:buNone/>
              <a:defRPr sz="6720">
                <a:solidFill>
                  <a:schemeClr val="tx1">
                    <a:tint val="75000"/>
                  </a:schemeClr>
                </a:solidFill>
              </a:defRPr>
            </a:lvl2pPr>
            <a:lvl3pPr marL="3413865" indent="0">
              <a:buNone/>
              <a:defRPr sz="5975">
                <a:solidFill>
                  <a:schemeClr val="tx1">
                    <a:tint val="75000"/>
                  </a:schemeClr>
                </a:solidFill>
              </a:defRPr>
            </a:lvl3pPr>
            <a:lvl4pPr marL="5120801" indent="0">
              <a:buNone/>
              <a:defRPr sz="5226">
                <a:solidFill>
                  <a:schemeClr val="tx1">
                    <a:tint val="75000"/>
                  </a:schemeClr>
                </a:solidFill>
              </a:defRPr>
            </a:lvl4pPr>
            <a:lvl5pPr marL="6827734" indent="0">
              <a:buNone/>
              <a:defRPr sz="5226">
                <a:solidFill>
                  <a:schemeClr val="tx1">
                    <a:tint val="75000"/>
                  </a:schemeClr>
                </a:solidFill>
              </a:defRPr>
            </a:lvl5pPr>
            <a:lvl6pPr marL="8534666" indent="0">
              <a:buNone/>
              <a:defRPr sz="5226">
                <a:solidFill>
                  <a:schemeClr val="tx1">
                    <a:tint val="75000"/>
                  </a:schemeClr>
                </a:solidFill>
              </a:defRPr>
            </a:lvl6pPr>
            <a:lvl7pPr marL="10241599" indent="0">
              <a:buNone/>
              <a:defRPr sz="5226">
                <a:solidFill>
                  <a:schemeClr val="tx1">
                    <a:tint val="75000"/>
                  </a:schemeClr>
                </a:solidFill>
              </a:defRPr>
            </a:lvl7pPr>
            <a:lvl8pPr marL="11948535" indent="0">
              <a:buNone/>
              <a:defRPr sz="5226">
                <a:solidFill>
                  <a:schemeClr val="tx1">
                    <a:tint val="75000"/>
                  </a:schemeClr>
                </a:solidFill>
              </a:defRPr>
            </a:lvl8pPr>
            <a:lvl9pPr marL="13655467" indent="0">
              <a:buNone/>
              <a:defRPr sz="5226">
                <a:solidFill>
                  <a:schemeClr val="tx1">
                    <a:tint val="75000"/>
                  </a:schemeClr>
                </a:solidFill>
              </a:defRPr>
            </a:lvl9pPr>
          </a:lstStyle>
          <a:p>
            <a:pPr marL="0" lvl="0" indent="0" algn="l" defTabSz="3413865" rtl="0" eaLnBrk="1" latinLnBrk="0" hangingPunct="1">
              <a:spcBef>
                <a:spcPts val="7465"/>
              </a:spcBef>
              <a:buClr>
                <a:schemeClr val="bg1">
                  <a:lumMod val="65000"/>
                </a:schemeClr>
              </a:buClr>
              <a:buSzPct val="90000"/>
              <a:buFont typeface="Wingdings" pitchFamily="2" charset="2"/>
              <a:buNone/>
            </a:pPr>
            <a:r>
              <a:rPr lang="en-US"/>
              <a:t>Click to edit Master text styles</a:t>
            </a:r>
          </a:p>
        </p:txBody>
      </p:sp>
      <p:sp>
        <p:nvSpPr>
          <p:cNvPr id="4" name="Date Placeholder 3"/>
          <p:cNvSpPr>
            <a:spLocks noGrp="1"/>
          </p:cNvSpPr>
          <p:nvPr>
            <p:ph type="dt" sz="half" idx="10"/>
          </p:nvPr>
        </p:nvSpPr>
        <p:spPr/>
        <p:txBody>
          <a:bodyPr/>
          <a:lstStyle/>
          <a:p>
            <a:fld id="{4251665B-C24A-4702-B522-6A4334602E03}" type="datetimeFigureOut">
              <a:rPr lang="en-US" smtClean="0"/>
              <a:t>7/22/26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dirty="0"/>
          </a:p>
        </p:txBody>
      </p:sp>
      <p:pic>
        <p:nvPicPr>
          <p:cNvPr id="13" name="Picture 12"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3426" y="749328"/>
            <a:ext cx="17151226" cy="5696829"/>
          </a:xfrm>
          <a:prstGeom prst="rect">
            <a:avLst/>
          </a:prstGeom>
        </p:spPr>
      </p:pic>
      <p:grpSp>
        <p:nvGrpSpPr>
          <p:cNvPr id="14" name="Group 16"/>
          <p:cNvGrpSpPr/>
          <p:nvPr userDrawn="1"/>
        </p:nvGrpSpPr>
        <p:grpSpPr>
          <a:xfrm>
            <a:off x="1578516" y="30143867"/>
            <a:ext cx="48027691" cy="659574"/>
            <a:chOff x="284163" y="1759424"/>
            <a:chExt cx="8576373" cy="137411"/>
          </a:xfrm>
        </p:grpSpPr>
        <p:sp>
          <p:nvSpPr>
            <p:cNvPr id="15" name="Rectangle 14"/>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6" name="Rectangle 15"/>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7" name="Rectangle 16"/>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1591310" y="5178484"/>
            <a:ext cx="48014885" cy="17928945"/>
          </a:xfrm>
        </p:spPr>
        <p:txBody>
          <a:bodyPr/>
          <a:lstStyle>
            <a:lvl1pPr>
              <a:buNone/>
              <a:defRPr/>
            </a:lvl1pPr>
          </a:lstStyle>
          <a:p>
            <a:r>
              <a:rPr lang="en-US" dirty="0"/>
              <a:t>Drag picture to placeholder or click icon to add</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7/22/26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dirty="0"/>
          </a:p>
        </p:txBody>
      </p:sp>
      <p:sp>
        <p:nvSpPr>
          <p:cNvPr id="7" name="Rectangle 6"/>
          <p:cNvSpPr/>
          <p:nvPr/>
        </p:nvSpPr>
        <p:spPr>
          <a:xfrm>
            <a:off x="1591318" y="23047563"/>
            <a:ext cx="48014892" cy="7048499"/>
          </a:xfrm>
          <a:prstGeom prst="rect">
            <a:avLst/>
          </a:prstGeom>
          <a:solidFill>
            <a:srgbClr val="8C857B"/>
          </a:solidFill>
        </p:spPr>
        <p:txBody>
          <a:bodyPr vert="horz" lIns="341376" tIns="170688" rIns="682752" bIns="1365504" rtlCol="0" anchor="b" anchorCtr="0">
            <a:normAutofit/>
          </a:bodyPr>
          <a:lstStyle/>
          <a:p>
            <a:pPr algn="l" defTabSz="3413865" rtl="0" eaLnBrk="1" latinLnBrk="0" hangingPunct="1">
              <a:spcBef>
                <a:spcPct val="0"/>
              </a:spcBef>
              <a:buNone/>
            </a:pPr>
            <a:endParaRPr sz="15680" kern="1200" dirty="0">
              <a:solidFill>
                <a:schemeClr val="bg1"/>
              </a:solidFill>
              <a:latin typeface="+mj-lt"/>
              <a:ea typeface="+mj-ea"/>
              <a:cs typeface="+mj-cs"/>
            </a:endParaRPr>
          </a:p>
        </p:txBody>
      </p:sp>
      <p:sp>
        <p:nvSpPr>
          <p:cNvPr id="12" name="TextBox 11"/>
          <p:cNvSpPr txBox="1"/>
          <p:nvPr/>
        </p:nvSpPr>
        <p:spPr>
          <a:xfrm>
            <a:off x="46092988" y="23047563"/>
            <a:ext cx="1688283" cy="2160591"/>
          </a:xfrm>
          <a:prstGeom prst="rect">
            <a:avLst/>
          </a:prstGeom>
          <a:noFill/>
        </p:spPr>
        <p:txBody>
          <a:bodyPr wrap="none" rtlCol="0">
            <a:spAutoFit/>
          </a:bodyPr>
          <a:lstStyle/>
          <a:p>
            <a:r>
              <a:rPr sz="13440" dirty="0">
                <a:solidFill>
                  <a:schemeClr val="bg1"/>
                </a:solidFill>
                <a:sym typeface="Wingdings"/>
              </a:rPr>
              <a:t></a:t>
            </a:r>
            <a:endParaRPr sz="13440" dirty="0">
              <a:solidFill>
                <a:schemeClr val="bg1"/>
              </a:solidFill>
            </a:endParaRPr>
          </a:p>
        </p:txBody>
      </p:sp>
      <p:sp>
        <p:nvSpPr>
          <p:cNvPr id="2" name="Title 1"/>
          <p:cNvSpPr>
            <a:spLocks noGrp="1"/>
          </p:cNvSpPr>
          <p:nvPr>
            <p:ph type="title"/>
          </p:nvPr>
        </p:nvSpPr>
        <p:spPr>
          <a:xfrm>
            <a:off x="2409711" y="23107428"/>
            <a:ext cx="43525440" cy="5034582"/>
          </a:xfrm>
          <a:noFill/>
        </p:spPr>
        <p:txBody>
          <a:bodyPr anchor="b" anchorCtr="0">
            <a:normAutofit/>
          </a:bodyPr>
          <a:lstStyle>
            <a:lvl1pPr algn="l">
              <a:defRPr sz="15680" b="0" i="0" cap="none" baseline="0"/>
            </a:lvl1pPr>
          </a:lstStyle>
          <a:p>
            <a:r>
              <a:rPr lang="en-US"/>
              <a:t>Click to edit Master title style</a:t>
            </a:r>
            <a:endParaRPr/>
          </a:p>
        </p:txBody>
      </p:sp>
      <p:sp>
        <p:nvSpPr>
          <p:cNvPr id="3" name="Text Placeholder 2"/>
          <p:cNvSpPr>
            <a:spLocks noGrp="1"/>
          </p:cNvSpPr>
          <p:nvPr>
            <p:ph type="body" idx="1"/>
          </p:nvPr>
        </p:nvSpPr>
        <p:spPr>
          <a:xfrm>
            <a:off x="2635631" y="28088065"/>
            <a:ext cx="43299530" cy="1936377"/>
          </a:xfrm>
        </p:spPr>
        <p:txBody>
          <a:bodyPr anchor="t" anchorCtr="0">
            <a:normAutofit/>
          </a:bodyPr>
          <a:lstStyle>
            <a:lvl1pPr marL="0" indent="0">
              <a:spcBef>
                <a:spcPts val="0"/>
              </a:spcBef>
              <a:buNone/>
              <a:defRPr sz="6720">
                <a:solidFill>
                  <a:schemeClr val="bg1"/>
                </a:solidFill>
              </a:defRPr>
            </a:lvl1pPr>
            <a:lvl2pPr marL="1706933" indent="0">
              <a:buNone/>
              <a:defRPr sz="6720">
                <a:solidFill>
                  <a:schemeClr val="tx1">
                    <a:tint val="75000"/>
                  </a:schemeClr>
                </a:solidFill>
              </a:defRPr>
            </a:lvl2pPr>
            <a:lvl3pPr marL="3413865" indent="0">
              <a:buNone/>
              <a:defRPr sz="5975">
                <a:solidFill>
                  <a:schemeClr val="tx1">
                    <a:tint val="75000"/>
                  </a:schemeClr>
                </a:solidFill>
              </a:defRPr>
            </a:lvl3pPr>
            <a:lvl4pPr marL="5120801" indent="0">
              <a:buNone/>
              <a:defRPr sz="5226">
                <a:solidFill>
                  <a:schemeClr val="tx1">
                    <a:tint val="75000"/>
                  </a:schemeClr>
                </a:solidFill>
              </a:defRPr>
            </a:lvl4pPr>
            <a:lvl5pPr marL="6827734" indent="0">
              <a:buNone/>
              <a:defRPr sz="5226">
                <a:solidFill>
                  <a:schemeClr val="tx1">
                    <a:tint val="75000"/>
                  </a:schemeClr>
                </a:solidFill>
              </a:defRPr>
            </a:lvl5pPr>
            <a:lvl6pPr marL="8534666" indent="0">
              <a:buNone/>
              <a:defRPr sz="5226">
                <a:solidFill>
                  <a:schemeClr val="tx1">
                    <a:tint val="75000"/>
                  </a:schemeClr>
                </a:solidFill>
              </a:defRPr>
            </a:lvl6pPr>
            <a:lvl7pPr marL="10241599" indent="0">
              <a:buNone/>
              <a:defRPr sz="5226">
                <a:solidFill>
                  <a:schemeClr val="tx1">
                    <a:tint val="75000"/>
                  </a:schemeClr>
                </a:solidFill>
              </a:defRPr>
            </a:lvl7pPr>
            <a:lvl8pPr marL="11948535" indent="0">
              <a:buNone/>
              <a:defRPr sz="5226">
                <a:solidFill>
                  <a:schemeClr val="tx1">
                    <a:tint val="75000"/>
                  </a:schemeClr>
                </a:solidFill>
              </a:defRPr>
            </a:lvl8pPr>
            <a:lvl9pPr marL="13655467" indent="0">
              <a:buNone/>
              <a:defRPr sz="5226">
                <a:solidFill>
                  <a:schemeClr val="tx1">
                    <a:tint val="75000"/>
                  </a:schemeClr>
                </a:solidFill>
              </a:defRPr>
            </a:lvl9pPr>
          </a:lstStyle>
          <a:p>
            <a:pPr lvl="0"/>
            <a:r>
              <a:rPr lang="en-US" dirty="0"/>
              <a:t>Click to edit Master text styles</a:t>
            </a:r>
          </a:p>
        </p:txBody>
      </p:sp>
      <p:pic>
        <p:nvPicPr>
          <p:cNvPr id="14" name="Picture 13"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4236" y="460659"/>
            <a:ext cx="13110471" cy="4354682"/>
          </a:xfrm>
          <a:prstGeom prst="rect">
            <a:avLst/>
          </a:prstGeom>
        </p:spPr>
      </p:pic>
      <p:grpSp>
        <p:nvGrpSpPr>
          <p:cNvPr id="15" name="Group 16"/>
          <p:cNvGrpSpPr/>
          <p:nvPr userDrawn="1"/>
        </p:nvGrpSpPr>
        <p:grpSpPr>
          <a:xfrm>
            <a:off x="1591316" y="30213986"/>
            <a:ext cx="48027691" cy="659574"/>
            <a:chOff x="284163" y="1759424"/>
            <a:chExt cx="8576373" cy="137411"/>
          </a:xfrm>
        </p:grpSpPr>
        <p:sp>
          <p:nvSpPr>
            <p:cNvPr id="16" name="Rectangle 15"/>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7" name="Rectangle 16"/>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8" name="Rectangle 17"/>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1591316" y="2187712"/>
            <a:ext cx="48014885" cy="5442957"/>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 name="Title 1"/>
          <p:cNvSpPr>
            <a:spLocks noGrp="1"/>
          </p:cNvSpPr>
          <p:nvPr>
            <p:ph type="title"/>
          </p:nvPr>
        </p:nvSpPr>
        <p:spPr>
          <a:solidFill>
            <a:srgbClr val="8C857B"/>
          </a:solidFill>
          <a:ln>
            <a:noFill/>
          </a:ln>
        </p:spPr>
        <p:txBody>
          <a:bodyPr/>
          <a:lstStyle/>
          <a:p>
            <a:r>
              <a:rPr lang="en-US" dirty="0"/>
              <a:t>Click to edit Master title style</a:t>
            </a:r>
            <a:endParaRPr dirty="0"/>
          </a:p>
        </p:txBody>
      </p:sp>
      <p:sp>
        <p:nvSpPr>
          <p:cNvPr id="3" name="Content Placeholder 2"/>
          <p:cNvSpPr>
            <a:spLocks noGrp="1"/>
          </p:cNvSpPr>
          <p:nvPr>
            <p:ph sz="half" idx="1"/>
          </p:nvPr>
        </p:nvSpPr>
        <p:spPr>
          <a:xfrm>
            <a:off x="2259108" y="10325106"/>
            <a:ext cx="22018752" cy="17970570"/>
          </a:xfrm>
        </p:spPr>
        <p:txBody>
          <a:bodyPr>
            <a:normAutofit/>
          </a:bodyPr>
          <a:lstStyle>
            <a:lvl1pPr>
              <a:defRPr sz="8215">
                <a:solidFill>
                  <a:srgbClr val="333F48"/>
                </a:solidFill>
              </a:defRPr>
            </a:lvl1pPr>
            <a:lvl2pPr>
              <a:defRPr sz="7465">
                <a:solidFill>
                  <a:srgbClr val="333F48"/>
                </a:solidFill>
              </a:defRPr>
            </a:lvl2pPr>
            <a:lvl3pPr>
              <a:defRPr sz="6720">
                <a:solidFill>
                  <a:srgbClr val="333F48"/>
                </a:solidFill>
              </a:defRPr>
            </a:lvl3pPr>
            <a:lvl4pPr>
              <a:defRPr sz="6720">
                <a:solidFill>
                  <a:srgbClr val="333F48"/>
                </a:solidFill>
              </a:defRPr>
            </a:lvl4pPr>
            <a:lvl5pPr>
              <a:defRPr sz="6720">
                <a:solidFill>
                  <a:srgbClr val="333F48"/>
                </a:solidFill>
              </a:defRPr>
            </a:lvl5pPr>
            <a:lvl6pPr>
              <a:defRPr sz="6720"/>
            </a:lvl6pPr>
            <a:lvl7pPr>
              <a:defRPr sz="6720"/>
            </a:lvl7pPr>
            <a:lvl8pPr>
              <a:defRPr sz="6720"/>
            </a:lvl8pPr>
            <a:lvl9pPr>
              <a:defRPr sz="672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Content Placeholder 3"/>
          <p:cNvSpPr>
            <a:spLocks noGrp="1"/>
          </p:cNvSpPr>
          <p:nvPr>
            <p:ph sz="half" idx="2"/>
          </p:nvPr>
        </p:nvSpPr>
        <p:spPr>
          <a:xfrm>
            <a:off x="26757852" y="10325106"/>
            <a:ext cx="22018752" cy="17970570"/>
          </a:xfrm>
        </p:spPr>
        <p:txBody>
          <a:bodyPr>
            <a:normAutofit/>
          </a:bodyPr>
          <a:lstStyle>
            <a:lvl1pPr>
              <a:defRPr sz="8215"/>
            </a:lvl1pPr>
            <a:lvl2pPr>
              <a:defRPr sz="7465"/>
            </a:lvl2pPr>
            <a:lvl3pPr>
              <a:defRPr sz="6720"/>
            </a:lvl3pPr>
            <a:lvl4pPr>
              <a:defRPr sz="6720"/>
            </a:lvl4pPr>
            <a:lvl5pPr>
              <a:defRPr sz="6720"/>
            </a:lvl5pPr>
            <a:lvl6pPr>
              <a:defRPr sz="6720"/>
            </a:lvl6pPr>
            <a:lvl7pPr>
              <a:defRPr sz="6720"/>
            </a:lvl7pPr>
            <a:lvl8pPr>
              <a:defRPr sz="6720"/>
            </a:lvl8pPr>
            <a:lvl9pPr>
              <a:defRPr sz="672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7/22/26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dirty="0"/>
          </a:p>
        </p:txBody>
      </p:sp>
      <p:pic>
        <p:nvPicPr>
          <p:cNvPr id="13" name="Picture 12"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8295679"/>
            <a:ext cx="13110471" cy="4354682"/>
          </a:xfrm>
          <a:prstGeom prst="rect">
            <a:avLst/>
          </a:prstGeom>
        </p:spPr>
      </p:pic>
      <p:grpSp>
        <p:nvGrpSpPr>
          <p:cNvPr id="14" name="Group 16"/>
          <p:cNvGrpSpPr/>
          <p:nvPr userDrawn="1"/>
        </p:nvGrpSpPr>
        <p:grpSpPr>
          <a:xfrm>
            <a:off x="1591316" y="7802843"/>
            <a:ext cx="48027691" cy="659574"/>
            <a:chOff x="284163" y="1759424"/>
            <a:chExt cx="8576373" cy="137411"/>
          </a:xfrm>
        </p:grpSpPr>
        <p:sp>
          <p:nvSpPr>
            <p:cNvPr id="15" name="Rectangle 14"/>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6" name="Rectangle 15"/>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7" name="Rectangle 16"/>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1591316" y="2187712"/>
            <a:ext cx="48014885" cy="5442957"/>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2259108" y="8834704"/>
            <a:ext cx="22018752" cy="3865847"/>
          </a:xfrm>
        </p:spPr>
        <p:txBody>
          <a:bodyPr anchor="b">
            <a:noAutofit/>
          </a:bodyPr>
          <a:lstStyle>
            <a:lvl1pPr marL="0" indent="0" algn="ctr">
              <a:lnSpc>
                <a:spcPct val="100000"/>
              </a:lnSpc>
              <a:spcBef>
                <a:spcPts val="2240"/>
              </a:spcBef>
              <a:buNone/>
              <a:defRPr sz="9706" b="0">
                <a:solidFill>
                  <a:srgbClr val="2D8C9E"/>
                </a:solidFill>
              </a:defRPr>
            </a:lvl1pPr>
            <a:lvl2pPr marL="1706933" indent="0">
              <a:buNone/>
              <a:defRPr sz="7465" b="1"/>
            </a:lvl2pPr>
            <a:lvl3pPr marL="3413865" indent="0">
              <a:buNone/>
              <a:defRPr sz="6720" b="1"/>
            </a:lvl3pPr>
            <a:lvl4pPr marL="5120801" indent="0">
              <a:buNone/>
              <a:defRPr sz="5975" b="1"/>
            </a:lvl4pPr>
            <a:lvl5pPr marL="6827734" indent="0">
              <a:buNone/>
              <a:defRPr sz="5975" b="1"/>
            </a:lvl5pPr>
            <a:lvl6pPr marL="8534666" indent="0">
              <a:buNone/>
              <a:defRPr sz="5975" b="1"/>
            </a:lvl6pPr>
            <a:lvl7pPr marL="10241599" indent="0">
              <a:buNone/>
              <a:defRPr sz="5975" b="1"/>
            </a:lvl7pPr>
            <a:lvl8pPr marL="11948535" indent="0">
              <a:buNone/>
              <a:defRPr sz="5975" b="1"/>
            </a:lvl8pPr>
            <a:lvl9pPr marL="13655467" indent="0">
              <a:buNone/>
              <a:defRPr sz="5975" b="1"/>
            </a:lvl9pPr>
          </a:lstStyle>
          <a:p>
            <a:pPr lvl="0"/>
            <a:r>
              <a:rPr lang="en-US" dirty="0"/>
              <a:t>Click to edit Master text styles</a:t>
            </a:r>
          </a:p>
        </p:txBody>
      </p:sp>
      <p:sp>
        <p:nvSpPr>
          <p:cNvPr id="4" name="Content Placeholder 3"/>
          <p:cNvSpPr>
            <a:spLocks noGrp="1"/>
          </p:cNvSpPr>
          <p:nvPr>
            <p:ph sz="half" idx="2"/>
          </p:nvPr>
        </p:nvSpPr>
        <p:spPr>
          <a:xfrm>
            <a:off x="2259108" y="12808130"/>
            <a:ext cx="22018752" cy="15452424"/>
          </a:xfrm>
        </p:spPr>
        <p:txBody>
          <a:bodyPr>
            <a:normAutofit/>
          </a:bodyPr>
          <a:lstStyle>
            <a:lvl1pPr>
              <a:defRPr sz="8215"/>
            </a:lvl1pPr>
            <a:lvl2pPr>
              <a:defRPr sz="7465"/>
            </a:lvl2pPr>
            <a:lvl3pPr>
              <a:defRPr sz="6720"/>
            </a:lvl3pPr>
            <a:lvl4pPr>
              <a:defRPr sz="6720"/>
            </a:lvl4pPr>
            <a:lvl5pPr>
              <a:defRPr sz="6720"/>
            </a:lvl5pPr>
            <a:lvl6pPr>
              <a:defRPr sz="5975"/>
            </a:lvl6pPr>
            <a:lvl7pPr>
              <a:defRPr sz="5975"/>
            </a:lvl7pPr>
            <a:lvl8pPr>
              <a:defRPr sz="5975"/>
            </a:lvl8pPr>
            <a:lvl9pPr>
              <a:defRPr sz="5975"/>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Text Placeholder 4"/>
          <p:cNvSpPr>
            <a:spLocks noGrp="1"/>
          </p:cNvSpPr>
          <p:nvPr>
            <p:ph type="body" sz="quarter" idx="3"/>
          </p:nvPr>
        </p:nvSpPr>
        <p:spPr>
          <a:xfrm>
            <a:off x="26765175" y="8834704"/>
            <a:ext cx="22018752" cy="3865847"/>
          </a:xfrm>
        </p:spPr>
        <p:txBody>
          <a:bodyPr anchor="b">
            <a:noAutofit/>
          </a:bodyPr>
          <a:lstStyle>
            <a:lvl1pPr marL="0" indent="0" algn="ctr">
              <a:lnSpc>
                <a:spcPct val="100000"/>
              </a:lnSpc>
              <a:spcBef>
                <a:spcPts val="2240"/>
              </a:spcBef>
              <a:buNone/>
              <a:defRPr sz="9706" b="0">
                <a:solidFill>
                  <a:srgbClr val="614B79"/>
                </a:solidFill>
              </a:defRPr>
            </a:lvl1pPr>
            <a:lvl2pPr marL="1706933" indent="0">
              <a:buNone/>
              <a:defRPr sz="7465" b="1"/>
            </a:lvl2pPr>
            <a:lvl3pPr marL="3413865" indent="0">
              <a:buNone/>
              <a:defRPr sz="6720" b="1"/>
            </a:lvl3pPr>
            <a:lvl4pPr marL="5120801" indent="0">
              <a:buNone/>
              <a:defRPr sz="5975" b="1"/>
            </a:lvl4pPr>
            <a:lvl5pPr marL="6827734" indent="0">
              <a:buNone/>
              <a:defRPr sz="5975" b="1"/>
            </a:lvl5pPr>
            <a:lvl6pPr marL="8534666" indent="0">
              <a:buNone/>
              <a:defRPr sz="5975" b="1"/>
            </a:lvl6pPr>
            <a:lvl7pPr marL="10241599" indent="0">
              <a:buNone/>
              <a:defRPr sz="5975" b="1"/>
            </a:lvl7pPr>
            <a:lvl8pPr marL="11948535" indent="0">
              <a:buNone/>
              <a:defRPr sz="5975" b="1"/>
            </a:lvl8pPr>
            <a:lvl9pPr marL="13655467" indent="0">
              <a:buNone/>
              <a:defRPr sz="5975" b="1"/>
            </a:lvl9pPr>
          </a:lstStyle>
          <a:p>
            <a:pPr lvl="0"/>
            <a:r>
              <a:rPr lang="en-US" dirty="0"/>
              <a:t>Click to edit Master text styles</a:t>
            </a:r>
          </a:p>
        </p:txBody>
      </p:sp>
      <p:sp>
        <p:nvSpPr>
          <p:cNvPr id="6" name="Content Placeholder 5"/>
          <p:cNvSpPr>
            <a:spLocks noGrp="1"/>
          </p:cNvSpPr>
          <p:nvPr>
            <p:ph sz="quarter" idx="4"/>
          </p:nvPr>
        </p:nvSpPr>
        <p:spPr>
          <a:xfrm>
            <a:off x="26765175" y="12808130"/>
            <a:ext cx="22018752" cy="15452424"/>
          </a:xfrm>
        </p:spPr>
        <p:txBody>
          <a:bodyPr>
            <a:normAutofit/>
          </a:bodyPr>
          <a:lstStyle>
            <a:lvl1pPr>
              <a:defRPr sz="8215"/>
            </a:lvl1pPr>
            <a:lvl2pPr>
              <a:defRPr sz="7465"/>
            </a:lvl2pPr>
            <a:lvl3pPr>
              <a:defRPr sz="6720"/>
            </a:lvl3pPr>
            <a:lvl4pPr>
              <a:defRPr sz="6720"/>
            </a:lvl4pPr>
            <a:lvl5pPr>
              <a:defRPr sz="6720"/>
            </a:lvl5pPr>
            <a:lvl6pPr>
              <a:defRPr sz="5975"/>
            </a:lvl6pPr>
            <a:lvl7pPr>
              <a:defRPr sz="5975"/>
            </a:lvl7pPr>
            <a:lvl8pPr>
              <a:defRPr sz="5975"/>
            </a:lvl8pPr>
            <a:lvl9pPr>
              <a:defRPr sz="5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4251665B-C24A-4702-B522-6A4334602E03}" type="datetimeFigureOut">
              <a:rPr lang="en-US" smtClean="0"/>
              <a:t>7/22/26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FD889E0-CAB2-4699-909D-B9A88D47ACBE}" type="slidenum">
              <a:rPr lang="en-US" smtClean="0"/>
              <a:t>‹#›</a:t>
            </a:fld>
            <a:endParaRPr lang="en-US" dirty="0"/>
          </a:p>
        </p:txBody>
      </p:sp>
      <p:pic>
        <p:nvPicPr>
          <p:cNvPr id="15" name="Picture 14"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8295679"/>
            <a:ext cx="13110471" cy="4354682"/>
          </a:xfrm>
          <a:prstGeom prst="rect">
            <a:avLst/>
          </a:prstGeom>
        </p:spPr>
      </p:pic>
      <p:grpSp>
        <p:nvGrpSpPr>
          <p:cNvPr id="16" name="Group 16"/>
          <p:cNvGrpSpPr/>
          <p:nvPr userDrawn="1"/>
        </p:nvGrpSpPr>
        <p:grpSpPr>
          <a:xfrm>
            <a:off x="1591316" y="7802843"/>
            <a:ext cx="48027691" cy="659574"/>
            <a:chOff x="284163" y="1759424"/>
            <a:chExt cx="8576373" cy="137411"/>
          </a:xfrm>
        </p:grpSpPr>
        <p:sp>
          <p:nvSpPr>
            <p:cNvPr id="17" name="Rectangle 16"/>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8" name="Rectangle 17"/>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9" name="Rectangle 18"/>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1591316" y="2187712"/>
            <a:ext cx="48014885" cy="5442957"/>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251665B-C24A-4702-B522-6A4334602E03}" type="datetimeFigureOut">
              <a:rPr lang="en-US" smtClean="0"/>
              <a:t>7/22/26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FD889E0-CAB2-4699-909D-B9A88D47ACBE}" type="slidenum">
              <a:rPr lang="en-US" smtClean="0"/>
              <a:t>‹#›</a:t>
            </a:fld>
            <a:endParaRPr lang="en-US" dirty="0"/>
          </a:p>
        </p:txBody>
      </p:sp>
      <p:pic>
        <p:nvPicPr>
          <p:cNvPr id="11" name="Picture 10" descr="CPQCC 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8295679"/>
            <a:ext cx="13110471" cy="4354682"/>
          </a:xfrm>
          <a:prstGeom prst="rect">
            <a:avLst/>
          </a:prstGeom>
        </p:spPr>
      </p:pic>
      <p:grpSp>
        <p:nvGrpSpPr>
          <p:cNvPr id="12" name="Group 16"/>
          <p:cNvGrpSpPr/>
          <p:nvPr userDrawn="1"/>
        </p:nvGrpSpPr>
        <p:grpSpPr>
          <a:xfrm>
            <a:off x="1591316" y="7802843"/>
            <a:ext cx="48027691" cy="659574"/>
            <a:chOff x="284163" y="1759424"/>
            <a:chExt cx="8576373" cy="137411"/>
          </a:xfrm>
        </p:grpSpPr>
        <p:sp>
          <p:nvSpPr>
            <p:cNvPr id="13" name="Rectangle 12"/>
            <p:cNvSpPr/>
            <p:nvPr/>
          </p:nvSpPr>
          <p:spPr>
            <a:xfrm>
              <a:off x="284163" y="1759424"/>
              <a:ext cx="2743200" cy="137411"/>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4" name="Rectangle 13"/>
            <p:cNvSpPr/>
            <p:nvPr/>
          </p:nvSpPr>
          <p:spPr>
            <a:xfrm>
              <a:off x="2236480" y="1759424"/>
              <a:ext cx="2390112" cy="137411"/>
            </a:xfrm>
            <a:prstGeom prst="rect">
              <a:avLst/>
            </a:prstGeom>
            <a:solidFill>
              <a:srgbClr val="614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5" name="Rectangle 14"/>
            <p:cNvSpPr/>
            <p:nvPr/>
          </p:nvSpPr>
          <p:spPr>
            <a:xfrm>
              <a:off x="4626864" y="1759424"/>
              <a:ext cx="4233672" cy="137411"/>
            </a:xfrm>
            <a:prstGeom prst="rect">
              <a:avLst/>
            </a:prstGeom>
            <a:solidFill>
              <a:srgbClr val="2D8C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1" name="Group 16"/>
          <p:cNvGrpSpPr/>
          <p:nvPr userDrawn="1"/>
        </p:nvGrpSpPr>
        <p:grpSpPr>
          <a:xfrm>
            <a:off x="0" y="5070769"/>
            <a:ext cx="51206400" cy="696686"/>
            <a:chOff x="284163" y="1759424"/>
            <a:chExt cx="8576373" cy="137411"/>
          </a:xfrm>
        </p:grpSpPr>
        <p:sp>
          <p:nvSpPr>
            <p:cNvPr id="12" name="Rectangle 11"/>
            <p:cNvSpPr/>
            <p:nvPr/>
          </p:nvSpPr>
          <p:spPr>
            <a:xfrm>
              <a:off x="284163" y="1759424"/>
              <a:ext cx="2743200" cy="137411"/>
            </a:xfrm>
            <a:prstGeom prst="rect">
              <a:avLst/>
            </a:prstGeom>
            <a:solidFill>
              <a:srgbClr val="1B7F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3" name="Rectangle 12"/>
            <p:cNvSpPr/>
            <p:nvPr/>
          </p:nvSpPr>
          <p:spPr>
            <a:xfrm>
              <a:off x="2236480" y="1759424"/>
              <a:ext cx="2390112" cy="137411"/>
            </a:xfrm>
            <a:prstGeom prst="rect">
              <a:avLst/>
            </a:prstGeom>
            <a:solidFill>
              <a:srgbClr val="1B7F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sp>
          <p:nvSpPr>
            <p:cNvPr id="14" name="Rectangle 13"/>
            <p:cNvSpPr/>
            <p:nvPr/>
          </p:nvSpPr>
          <p:spPr>
            <a:xfrm>
              <a:off x="4626864" y="1759424"/>
              <a:ext cx="4233672" cy="137411"/>
            </a:xfrm>
            <a:prstGeom prst="rect">
              <a:avLst/>
            </a:prstGeom>
            <a:solidFill>
              <a:srgbClr val="1B7F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6720" dirty="0"/>
            </a:p>
          </p:txBody>
        </p:sp>
      </p:grpSp>
      <p:pic>
        <p:nvPicPr>
          <p:cNvPr id="20" name="Picture 19">
            <a:extLst>
              <a:ext uri="{FF2B5EF4-FFF2-40B4-BE49-F238E27FC236}">
                <a16:creationId xmlns:a16="http://schemas.microsoft.com/office/drawing/2014/main" id="{99E5E97A-4DFC-F042-81E7-63CDD7D9CCF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3921221" y="1589919"/>
            <a:ext cx="7422996" cy="1938059"/>
          </a:xfrm>
          <a:prstGeom prst="rect">
            <a:avLst/>
          </a:prstGeom>
        </p:spPr>
      </p:pic>
      <p:pic>
        <p:nvPicPr>
          <p:cNvPr id="21" name="Picture 20" descr="SM-logo-V-web-1200.png">
            <a:extLst>
              <a:ext uri="{FF2B5EF4-FFF2-40B4-BE49-F238E27FC236}">
                <a16:creationId xmlns:a16="http://schemas.microsoft.com/office/drawing/2014/main" id="{503E64E5-772B-4847-B039-E3FC8587E748}"/>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2747189" y="1435828"/>
            <a:ext cx="6646382" cy="193852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76420" y="10241281"/>
            <a:ext cx="39629781" cy="1916430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2"/>
          </p:nvPr>
        </p:nvSpPr>
        <p:spPr>
          <a:xfrm>
            <a:off x="38051639" y="30897759"/>
            <a:ext cx="11948160" cy="1752602"/>
          </a:xfrm>
          <a:prstGeom prst="rect">
            <a:avLst/>
          </a:prstGeom>
        </p:spPr>
        <p:txBody>
          <a:bodyPr vert="horz" lIns="91440" tIns="45720" rIns="91440" bIns="45720" rtlCol="0" anchor="ctr"/>
          <a:lstStyle>
            <a:lvl1pPr algn="r">
              <a:defRPr sz="4106" b="1">
                <a:solidFill>
                  <a:schemeClr val="bg1">
                    <a:lumMod val="65000"/>
                  </a:schemeClr>
                </a:solidFill>
              </a:defRPr>
            </a:lvl1pPr>
          </a:lstStyle>
          <a:p>
            <a:fld id="{4251665B-C24A-4702-B522-6A4334602E03}" type="datetimeFigureOut">
              <a:rPr lang="en-US" smtClean="0"/>
              <a:t>7/22/26</a:t>
            </a:fld>
            <a:endParaRPr lang="en-US" dirty="0"/>
          </a:p>
        </p:txBody>
      </p:sp>
      <p:sp>
        <p:nvSpPr>
          <p:cNvPr id="5" name="Footer Placeholder 4"/>
          <p:cNvSpPr>
            <a:spLocks noGrp="1"/>
          </p:cNvSpPr>
          <p:nvPr>
            <p:ph type="ftr" sz="quarter" idx="3"/>
          </p:nvPr>
        </p:nvSpPr>
        <p:spPr>
          <a:xfrm>
            <a:off x="1118308" y="30897759"/>
            <a:ext cx="34299452" cy="1752602"/>
          </a:xfrm>
          <a:prstGeom prst="rect">
            <a:avLst/>
          </a:prstGeom>
        </p:spPr>
        <p:txBody>
          <a:bodyPr vert="horz" lIns="91440" tIns="45720" rIns="91440" bIns="45720" rtlCol="0" anchor="ctr"/>
          <a:lstStyle>
            <a:lvl1pPr algn="l">
              <a:defRPr sz="4106" b="1">
                <a:solidFill>
                  <a:schemeClr val="bg1">
                    <a:lumMod val="65000"/>
                  </a:schemeClr>
                </a:solidFill>
              </a:defRPr>
            </a:lvl1pPr>
          </a:lstStyle>
          <a:p>
            <a:endParaRPr lang="en-US" dirty="0"/>
          </a:p>
        </p:txBody>
      </p:sp>
      <p:sp>
        <p:nvSpPr>
          <p:cNvPr id="6" name="Slide Number Placeholder 5"/>
          <p:cNvSpPr>
            <a:spLocks noGrp="1"/>
          </p:cNvSpPr>
          <p:nvPr>
            <p:ph type="sldNum" sz="quarter" idx="4"/>
          </p:nvPr>
        </p:nvSpPr>
        <p:spPr>
          <a:xfrm>
            <a:off x="46516179" y="803264"/>
            <a:ext cx="3531478" cy="1726848"/>
          </a:xfrm>
          <a:prstGeom prst="rect">
            <a:avLst/>
          </a:prstGeom>
        </p:spPr>
        <p:txBody>
          <a:bodyPr vert="horz" lIns="91440" tIns="45720" rIns="91440" bIns="45720" rtlCol="0" anchor="ctr"/>
          <a:lstStyle>
            <a:lvl1pPr algn="r">
              <a:defRPr sz="5226" b="1">
                <a:solidFill>
                  <a:schemeClr val="tx1">
                    <a:lumMod val="85000"/>
                    <a:lumOff val="15000"/>
                  </a:schemeClr>
                </a:solidFill>
              </a:defRPr>
            </a:lvl1pPr>
          </a:lstStyle>
          <a:p>
            <a:fld id="{5FD889E0-CAB2-4699-909D-B9A88D47ACBE}" type="slidenum">
              <a:rPr lang="en-US" smtClean="0"/>
              <a:t>‹#›</a:t>
            </a:fld>
            <a:endParaRPr lang="en-US" dirty="0"/>
          </a:p>
        </p:txBody>
      </p:sp>
      <p:sp>
        <p:nvSpPr>
          <p:cNvPr id="2" name="Title Placeholder 1"/>
          <p:cNvSpPr>
            <a:spLocks noGrp="1"/>
          </p:cNvSpPr>
          <p:nvPr>
            <p:ph type="title"/>
          </p:nvPr>
        </p:nvSpPr>
        <p:spPr>
          <a:xfrm>
            <a:off x="1591316" y="3025834"/>
            <a:ext cx="48014885" cy="4645634"/>
          </a:xfrm>
          <a:prstGeom prst="rect">
            <a:avLst/>
          </a:prstGeom>
          <a:solidFill>
            <a:srgbClr val="8C857B"/>
          </a:solidFill>
        </p:spPr>
        <p:txBody>
          <a:bodyPr vert="horz" lIns="91440" tIns="45720" rIns="91440" bIns="45720" rtlCol="0" anchor="ctr">
            <a:normAutofit/>
          </a:bodyPr>
          <a:lstStyle/>
          <a:p>
            <a:r>
              <a:rPr lang="en-US" dirty="0"/>
              <a:t>Click to edit Master title style</a:t>
            </a:r>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r" defTabSz="3413865" rtl="0" eaLnBrk="1" latinLnBrk="0" hangingPunct="1">
        <a:spcBef>
          <a:spcPct val="0"/>
        </a:spcBef>
        <a:buNone/>
        <a:defRPr sz="15680" kern="1200">
          <a:solidFill>
            <a:schemeClr val="bg1"/>
          </a:solidFill>
          <a:latin typeface="Century Gothic"/>
          <a:ea typeface="+mj-ea"/>
          <a:cs typeface="+mj-cs"/>
        </a:defRPr>
      </a:lvl1pPr>
    </p:titleStyle>
    <p:bodyStyle>
      <a:lvl1pPr marL="1695078" indent="-1695078" algn="l" defTabSz="3413865" rtl="0" eaLnBrk="1" latinLnBrk="0" hangingPunct="1">
        <a:spcBef>
          <a:spcPts val="7465"/>
        </a:spcBef>
        <a:buClr>
          <a:schemeClr val="bg1">
            <a:lumMod val="65000"/>
          </a:schemeClr>
        </a:buClr>
        <a:buSzPct val="90000"/>
        <a:buFont typeface="Wingdings" pitchFamily="2" charset="2"/>
        <a:buChar char=""/>
        <a:defRPr sz="8960" kern="1200">
          <a:solidFill>
            <a:srgbClr val="333F48"/>
          </a:solidFill>
          <a:latin typeface="+mn-lt"/>
          <a:ea typeface="+mn-ea"/>
          <a:cs typeface="+mn-cs"/>
        </a:defRPr>
      </a:lvl1pPr>
      <a:lvl2pPr marL="3413865" indent="-1706933" algn="l" defTabSz="3413865" rtl="0" eaLnBrk="1" latinLnBrk="0" hangingPunct="1">
        <a:spcBef>
          <a:spcPts val="2240"/>
        </a:spcBef>
        <a:buClr>
          <a:schemeClr val="tx1">
            <a:lumMod val="75000"/>
            <a:lumOff val="25000"/>
          </a:schemeClr>
        </a:buClr>
        <a:buSzPct val="90000"/>
        <a:buFont typeface="Wingdings" pitchFamily="2" charset="2"/>
        <a:buChar char=""/>
        <a:defRPr sz="8215" kern="1200">
          <a:solidFill>
            <a:srgbClr val="333F48"/>
          </a:solidFill>
          <a:latin typeface="+mn-lt"/>
          <a:ea typeface="+mn-ea"/>
          <a:cs typeface="+mn-cs"/>
        </a:defRPr>
      </a:lvl2pPr>
      <a:lvl3pPr marL="4705922" indent="-1292053" algn="l" defTabSz="3413865" rtl="0" eaLnBrk="1" latinLnBrk="0" hangingPunct="1">
        <a:spcBef>
          <a:spcPts val="2240"/>
        </a:spcBef>
        <a:buClr>
          <a:schemeClr val="bg1">
            <a:lumMod val="65000"/>
          </a:schemeClr>
        </a:buClr>
        <a:buSzPct val="90000"/>
        <a:buFont typeface="Wingdings" pitchFamily="2" charset="2"/>
        <a:buChar char=""/>
        <a:defRPr sz="7465" kern="1200">
          <a:solidFill>
            <a:srgbClr val="333F48"/>
          </a:solidFill>
          <a:latin typeface="+mn-lt"/>
          <a:ea typeface="+mn-ea"/>
          <a:cs typeface="+mn-cs"/>
        </a:defRPr>
      </a:lvl3pPr>
      <a:lvl4pPr marL="5974266" indent="-1268348" algn="l" defTabSz="3413865" rtl="0" eaLnBrk="1" latinLnBrk="0" hangingPunct="1">
        <a:spcBef>
          <a:spcPts val="2240"/>
        </a:spcBef>
        <a:buClr>
          <a:schemeClr val="tx1">
            <a:lumMod val="75000"/>
            <a:lumOff val="25000"/>
          </a:schemeClr>
        </a:buClr>
        <a:buSzPct val="90000"/>
        <a:buFont typeface="Wingdings" pitchFamily="2" charset="2"/>
        <a:buChar char=""/>
        <a:defRPr sz="6720" kern="1200">
          <a:solidFill>
            <a:srgbClr val="333F48"/>
          </a:solidFill>
          <a:latin typeface="+mn-lt"/>
          <a:ea typeface="+mn-ea"/>
          <a:cs typeface="+mn-cs"/>
        </a:defRPr>
      </a:lvl4pPr>
      <a:lvl5pPr marL="7242613" indent="-1238713" algn="l" defTabSz="3413865" rtl="0" eaLnBrk="1" latinLnBrk="0" hangingPunct="1">
        <a:spcBef>
          <a:spcPts val="2240"/>
        </a:spcBef>
        <a:buClr>
          <a:schemeClr val="bg1">
            <a:lumMod val="65000"/>
          </a:schemeClr>
        </a:buClr>
        <a:buSzPct val="90000"/>
        <a:buFont typeface="Wingdings" pitchFamily="2" charset="2"/>
        <a:buChar char=""/>
        <a:defRPr sz="6720" kern="1200">
          <a:solidFill>
            <a:srgbClr val="333F48"/>
          </a:solidFill>
          <a:latin typeface="+mn-lt"/>
          <a:ea typeface="+mn-ea"/>
          <a:cs typeface="+mn-cs"/>
        </a:defRPr>
      </a:lvl5pPr>
      <a:lvl6pPr marL="8552450" indent="-1286128" algn="l" defTabSz="3413865" rtl="0" eaLnBrk="1" latinLnBrk="0" hangingPunct="1">
        <a:spcBef>
          <a:spcPts val="2240"/>
        </a:spcBef>
        <a:buClr>
          <a:schemeClr val="tx1">
            <a:lumMod val="75000"/>
            <a:lumOff val="25000"/>
          </a:schemeClr>
        </a:buClr>
        <a:buSzPct val="90000"/>
        <a:buFont typeface="Wingdings" pitchFamily="2" charset="2"/>
        <a:buChar char=""/>
        <a:defRPr lang="en-US" sz="6720" kern="1200" dirty="0" smtClean="0">
          <a:solidFill>
            <a:schemeClr val="tx1">
              <a:lumMod val="85000"/>
              <a:lumOff val="15000"/>
            </a:schemeClr>
          </a:solidFill>
          <a:latin typeface="+mn-lt"/>
          <a:ea typeface="+mn-ea"/>
          <a:cs typeface="+mn-cs"/>
        </a:defRPr>
      </a:lvl6pPr>
      <a:lvl7pPr marL="9803014" indent="-1286128" algn="l" defTabSz="3413865" rtl="0" eaLnBrk="1" latinLnBrk="0" hangingPunct="1">
        <a:spcBef>
          <a:spcPts val="2240"/>
        </a:spcBef>
        <a:buClr>
          <a:schemeClr val="bg1">
            <a:lumMod val="65000"/>
          </a:schemeClr>
        </a:buClr>
        <a:buSzPct val="90000"/>
        <a:buFont typeface="Wingdings" pitchFamily="2" charset="2"/>
        <a:buChar char=""/>
        <a:defRPr lang="en-US" sz="6720" kern="1200" dirty="0" smtClean="0">
          <a:solidFill>
            <a:schemeClr val="tx1">
              <a:lumMod val="85000"/>
              <a:lumOff val="15000"/>
            </a:schemeClr>
          </a:solidFill>
          <a:latin typeface="+mn-lt"/>
          <a:ea typeface="+mn-ea"/>
          <a:cs typeface="+mn-cs"/>
        </a:defRPr>
      </a:lvl7pPr>
      <a:lvl8pPr marL="11089141" indent="-1286128" algn="l" defTabSz="3413865" rtl="0" eaLnBrk="1" latinLnBrk="0" hangingPunct="1">
        <a:spcBef>
          <a:spcPts val="2240"/>
        </a:spcBef>
        <a:buClr>
          <a:schemeClr val="tx1">
            <a:lumMod val="75000"/>
            <a:lumOff val="25000"/>
          </a:schemeClr>
        </a:buClr>
        <a:buSzPct val="90000"/>
        <a:buFont typeface="Wingdings" pitchFamily="2" charset="2"/>
        <a:buChar char=""/>
        <a:defRPr lang="en-US" sz="6720" kern="1200" dirty="0" smtClean="0">
          <a:solidFill>
            <a:schemeClr val="tx1">
              <a:lumMod val="85000"/>
              <a:lumOff val="15000"/>
            </a:schemeClr>
          </a:solidFill>
          <a:latin typeface="+mn-lt"/>
          <a:ea typeface="+mn-ea"/>
          <a:cs typeface="+mn-cs"/>
        </a:defRPr>
      </a:lvl8pPr>
      <a:lvl9pPr marL="12369343" indent="-1286128" algn="l" defTabSz="3413865" rtl="0" eaLnBrk="1" latinLnBrk="0" hangingPunct="1">
        <a:spcBef>
          <a:spcPts val="2240"/>
        </a:spcBef>
        <a:buClr>
          <a:schemeClr val="bg1">
            <a:lumMod val="65000"/>
          </a:schemeClr>
        </a:buClr>
        <a:buSzPct val="90000"/>
        <a:buFont typeface="Wingdings" pitchFamily="2" charset="2"/>
        <a:buChar char=""/>
        <a:defRPr lang="en-US" sz="6720" kern="1200" dirty="0">
          <a:solidFill>
            <a:schemeClr val="tx1">
              <a:lumMod val="85000"/>
              <a:lumOff val="15000"/>
            </a:schemeClr>
          </a:solidFill>
          <a:latin typeface="+mn-lt"/>
          <a:ea typeface="+mn-ea"/>
          <a:cs typeface="+mn-cs"/>
        </a:defRPr>
      </a:lvl9pPr>
    </p:bodyStyle>
    <p:otherStyle>
      <a:defPPr>
        <a:defRPr/>
      </a:defPPr>
      <a:lvl1pPr marL="0" algn="l" defTabSz="3413865" rtl="0" eaLnBrk="1" latinLnBrk="0" hangingPunct="1">
        <a:defRPr sz="6720" kern="1200">
          <a:solidFill>
            <a:schemeClr val="tx1"/>
          </a:solidFill>
          <a:latin typeface="+mn-lt"/>
          <a:ea typeface="+mn-ea"/>
          <a:cs typeface="+mn-cs"/>
        </a:defRPr>
      </a:lvl1pPr>
      <a:lvl2pPr marL="1706933" algn="l" defTabSz="3413865" rtl="0" eaLnBrk="1" latinLnBrk="0" hangingPunct="1">
        <a:defRPr sz="6720" kern="1200">
          <a:solidFill>
            <a:schemeClr val="tx1"/>
          </a:solidFill>
          <a:latin typeface="+mn-lt"/>
          <a:ea typeface="+mn-ea"/>
          <a:cs typeface="+mn-cs"/>
        </a:defRPr>
      </a:lvl2pPr>
      <a:lvl3pPr marL="3413865" algn="l" defTabSz="3413865" rtl="0" eaLnBrk="1" latinLnBrk="0" hangingPunct="1">
        <a:defRPr sz="6720" kern="1200">
          <a:solidFill>
            <a:schemeClr val="tx1"/>
          </a:solidFill>
          <a:latin typeface="+mn-lt"/>
          <a:ea typeface="+mn-ea"/>
          <a:cs typeface="+mn-cs"/>
        </a:defRPr>
      </a:lvl3pPr>
      <a:lvl4pPr marL="5120801" algn="l" defTabSz="3413865" rtl="0" eaLnBrk="1" latinLnBrk="0" hangingPunct="1">
        <a:defRPr sz="6720" kern="1200">
          <a:solidFill>
            <a:schemeClr val="tx1"/>
          </a:solidFill>
          <a:latin typeface="+mn-lt"/>
          <a:ea typeface="+mn-ea"/>
          <a:cs typeface="+mn-cs"/>
        </a:defRPr>
      </a:lvl4pPr>
      <a:lvl5pPr marL="6827734" algn="l" defTabSz="3413865" rtl="0" eaLnBrk="1" latinLnBrk="0" hangingPunct="1">
        <a:defRPr sz="6720" kern="1200">
          <a:solidFill>
            <a:schemeClr val="tx1"/>
          </a:solidFill>
          <a:latin typeface="+mn-lt"/>
          <a:ea typeface="+mn-ea"/>
          <a:cs typeface="+mn-cs"/>
        </a:defRPr>
      </a:lvl5pPr>
      <a:lvl6pPr marL="8534666" algn="l" defTabSz="3413865" rtl="0" eaLnBrk="1" latinLnBrk="0" hangingPunct="1">
        <a:defRPr sz="6720" kern="1200">
          <a:solidFill>
            <a:schemeClr val="tx1"/>
          </a:solidFill>
          <a:latin typeface="+mn-lt"/>
          <a:ea typeface="+mn-ea"/>
          <a:cs typeface="+mn-cs"/>
        </a:defRPr>
      </a:lvl6pPr>
      <a:lvl7pPr marL="10241599" algn="l" defTabSz="3413865" rtl="0" eaLnBrk="1" latinLnBrk="0" hangingPunct="1">
        <a:defRPr sz="6720" kern="1200">
          <a:solidFill>
            <a:schemeClr val="tx1"/>
          </a:solidFill>
          <a:latin typeface="+mn-lt"/>
          <a:ea typeface="+mn-ea"/>
          <a:cs typeface="+mn-cs"/>
        </a:defRPr>
      </a:lvl7pPr>
      <a:lvl8pPr marL="11948535" algn="l" defTabSz="3413865" rtl="0" eaLnBrk="1" latinLnBrk="0" hangingPunct="1">
        <a:defRPr sz="6720" kern="1200">
          <a:solidFill>
            <a:schemeClr val="tx1"/>
          </a:solidFill>
          <a:latin typeface="+mn-lt"/>
          <a:ea typeface="+mn-ea"/>
          <a:cs typeface="+mn-cs"/>
        </a:defRPr>
      </a:lvl8pPr>
      <a:lvl9pPr marL="13655467" algn="l" defTabSz="3413865" rtl="0" eaLnBrk="1" latinLnBrk="0" hangingPunct="1">
        <a:defRPr sz="67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66858" y="5367737"/>
            <a:ext cx="16484512" cy="2589603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6" name="Rectangle 5"/>
          <p:cNvSpPr>
            <a:spLocks noChangeArrowheads="1"/>
          </p:cNvSpPr>
          <p:nvPr/>
        </p:nvSpPr>
        <p:spPr bwMode="auto">
          <a:xfrm>
            <a:off x="532309" y="5838589"/>
            <a:ext cx="16767339" cy="914400"/>
          </a:xfrm>
          <a:prstGeom prst="rect">
            <a:avLst/>
          </a:prstGeom>
          <a:solidFill>
            <a:srgbClr val="453560"/>
          </a:solidFill>
          <a:ln w="9525">
            <a:noFill/>
            <a:miter lim="800000"/>
            <a:headEnd/>
            <a:tailEnd/>
          </a:ln>
          <a:effectLst>
            <a:outerShdw dist="23000" dir="5400000" rotWithShape="0">
              <a:srgbClr val="808080">
                <a:alpha val="34998"/>
              </a:srgbClr>
            </a:outerShdw>
          </a:effectLst>
        </p:spPr>
        <p:txBody>
          <a:bodyPr anchor="ctr"/>
          <a:lstStyle/>
          <a:p>
            <a:pPr>
              <a:defRPr/>
            </a:pPr>
            <a:r>
              <a:rPr lang="en-US" sz="4800" spc="300" dirty="0">
                <a:solidFill>
                  <a:srgbClr val="453560"/>
                </a:solidFill>
                <a:latin typeface="Calibri" panose="020F0502020204030204" pitchFamily="34" charset="0"/>
                <a:ea typeface="Gill Sans SemiBold" charset="0"/>
                <a:cs typeface="Calibri" panose="020F0502020204030204" pitchFamily="34" charset="0"/>
              </a:rPr>
              <a:t> </a:t>
            </a:r>
            <a:r>
              <a:rPr lang="en-US" sz="5400" spc="300" dirty="0">
                <a:solidFill>
                  <a:schemeClr val="bg1"/>
                </a:solidFill>
                <a:latin typeface="Calibri" panose="020F0502020204030204" pitchFamily="34" charset="0"/>
                <a:ea typeface="Gill Sans SemiBold" charset="0"/>
                <a:cs typeface="Calibri" panose="020F0502020204030204" pitchFamily="34" charset="0"/>
              </a:rPr>
              <a:t>BACKGROUND</a:t>
            </a:r>
          </a:p>
        </p:txBody>
      </p:sp>
      <p:sp>
        <p:nvSpPr>
          <p:cNvPr id="7" name="Rectangle 6"/>
          <p:cNvSpPr>
            <a:spLocks noChangeArrowheads="1"/>
          </p:cNvSpPr>
          <p:nvPr/>
        </p:nvSpPr>
        <p:spPr bwMode="auto">
          <a:xfrm>
            <a:off x="225796" y="15319110"/>
            <a:ext cx="17263346" cy="830997"/>
          </a:xfrm>
          <a:prstGeom prst="rect">
            <a:avLst/>
          </a:prstGeom>
          <a:solidFill>
            <a:srgbClr val="453560"/>
          </a:solidFill>
          <a:ln w="9525">
            <a:noFill/>
            <a:miter lim="800000"/>
            <a:headEnd/>
            <a:tailEnd/>
          </a:ln>
          <a:effectLst>
            <a:outerShdw dist="23000" dir="5400000" rotWithShape="0">
              <a:srgbClr val="808080">
                <a:alpha val="34998"/>
              </a:srgbClr>
            </a:outerShdw>
          </a:effectLst>
        </p:spPr>
        <p:txBody>
          <a:bodyPr anchor="ctr"/>
          <a:lstStyle/>
          <a:p>
            <a:pPr>
              <a:defRPr/>
            </a:pPr>
            <a:r>
              <a:rPr lang="en-US" sz="5400" spc="300" dirty="0">
                <a:solidFill>
                  <a:schemeClr val="bg1"/>
                </a:solidFill>
                <a:latin typeface="Calibri" panose="020F0502020204030204" pitchFamily="34" charset="0"/>
                <a:ea typeface="Gill Sans SemiBold" charset="0"/>
                <a:cs typeface="Calibri" panose="020F0502020204030204" pitchFamily="34" charset="0"/>
              </a:rPr>
              <a:t> METHODS</a:t>
            </a:r>
          </a:p>
        </p:txBody>
      </p:sp>
      <p:sp>
        <p:nvSpPr>
          <p:cNvPr id="8" name="Rectangle 7"/>
          <p:cNvSpPr>
            <a:spLocks noChangeArrowheads="1"/>
          </p:cNvSpPr>
          <p:nvPr/>
        </p:nvSpPr>
        <p:spPr bwMode="auto">
          <a:xfrm>
            <a:off x="158884" y="24986615"/>
            <a:ext cx="17140764" cy="914400"/>
          </a:xfrm>
          <a:prstGeom prst="rect">
            <a:avLst/>
          </a:prstGeom>
          <a:solidFill>
            <a:srgbClr val="453560"/>
          </a:solidFill>
          <a:ln w="9525">
            <a:noFill/>
            <a:miter lim="800000"/>
            <a:headEnd/>
            <a:tailEnd/>
          </a:ln>
          <a:effectLst>
            <a:outerShdw dist="23000" dir="5400000" rotWithShape="0">
              <a:srgbClr val="808080">
                <a:alpha val="34998"/>
              </a:srgbClr>
            </a:outerShdw>
          </a:effectLst>
        </p:spPr>
        <p:txBody>
          <a:bodyPr anchor="ctr"/>
          <a:lstStyle/>
          <a:p>
            <a:pPr>
              <a:defRPr/>
            </a:pPr>
            <a:r>
              <a:rPr lang="en-US" sz="5400" spc="300" dirty="0">
                <a:solidFill>
                  <a:schemeClr val="bg1"/>
                </a:solidFill>
                <a:latin typeface="Calibri" panose="020F0502020204030204" pitchFamily="34" charset="0"/>
                <a:ea typeface="Gill Sans SemiBold" charset="0"/>
                <a:cs typeface="Calibri" panose="020F0502020204030204" pitchFamily="34" charset="0"/>
              </a:rPr>
              <a:t> RESULTS</a:t>
            </a:r>
          </a:p>
        </p:txBody>
      </p:sp>
      <p:sp>
        <p:nvSpPr>
          <p:cNvPr id="9" name="Rectangle 8"/>
          <p:cNvSpPr>
            <a:spLocks noChangeArrowheads="1"/>
          </p:cNvSpPr>
          <p:nvPr/>
        </p:nvSpPr>
        <p:spPr bwMode="auto">
          <a:xfrm>
            <a:off x="36205503" y="19967620"/>
            <a:ext cx="14355864" cy="914400"/>
          </a:xfrm>
          <a:prstGeom prst="rect">
            <a:avLst/>
          </a:prstGeom>
          <a:solidFill>
            <a:srgbClr val="453560"/>
          </a:solidFill>
          <a:ln w="9525">
            <a:noFill/>
            <a:miter lim="800000"/>
            <a:headEnd/>
            <a:tailEnd/>
          </a:ln>
          <a:effectLst>
            <a:outerShdw dist="23000" dir="5400000" rotWithShape="0">
              <a:srgbClr val="808080">
                <a:alpha val="34998"/>
              </a:srgbClr>
            </a:outerShdw>
          </a:effectLst>
        </p:spPr>
        <p:txBody>
          <a:bodyPr anchor="ctr"/>
          <a:lstStyle/>
          <a:p>
            <a:pPr>
              <a:defRPr/>
            </a:pPr>
            <a:r>
              <a:rPr lang="en-US" sz="5400" spc="300" dirty="0">
                <a:solidFill>
                  <a:schemeClr val="bg1"/>
                </a:solidFill>
                <a:latin typeface="Calibri" panose="020F0502020204030204" pitchFamily="34" charset="0"/>
                <a:ea typeface="Gill Sans SemiBold" charset="0"/>
                <a:cs typeface="Calibri" panose="020F0502020204030204" pitchFamily="34" charset="0"/>
              </a:rPr>
              <a:t> CONCLUSIONS</a:t>
            </a:r>
          </a:p>
        </p:txBody>
      </p:sp>
      <p:sp>
        <p:nvSpPr>
          <p:cNvPr id="14" name="Rectangle 13"/>
          <p:cNvSpPr/>
          <p:nvPr/>
        </p:nvSpPr>
        <p:spPr>
          <a:xfrm>
            <a:off x="34126310" y="5324192"/>
            <a:ext cx="16484512" cy="25964861"/>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5" name="TextBox 14"/>
          <p:cNvSpPr txBox="1"/>
          <p:nvPr/>
        </p:nvSpPr>
        <p:spPr>
          <a:xfrm>
            <a:off x="1175685" y="621238"/>
            <a:ext cx="32112051" cy="3416320"/>
          </a:xfrm>
          <a:prstGeom prst="rect">
            <a:avLst/>
          </a:prstGeom>
          <a:noFill/>
        </p:spPr>
        <p:txBody>
          <a:bodyPr wrap="square" rtlCol="0">
            <a:spAutoFit/>
          </a:bodyPr>
          <a:lstStyle/>
          <a:p>
            <a:pPr algn="l"/>
            <a:r>
              <a:rPr lang="en-US" sz="7200" cap="all" dirty="0">
                <a:solidFill>
                  <a:srgbClr val="444444"/>
                </a:solidFill>
                <a:effectLst/>
                <a:latin typeface="Calibri" panose="020F0502020204030204" pitchFamily="34" charset="0"/>
                <a:cs typeface="Calibri" panose="020F0502020204030204" pitchFamily="34" charset="0"/>
              </a:rPr>
              <a:t>Using statewide QI collaboration to improve neuroprotective care and outcomes for preterm infants and their families</a:t>
            </a:r>
          </a:p>
          <a:p>
            <a:endParaRPr lang="en-US" sz="7200" dirty="0">
              <a:solidFill>
                <a:srgbClr val="453560"/>
              </a:solidFill>
              <a:latin typeface="Calibri" panose="020F0502020204030204" pitchFamily="34" charset="0"/>
              <a:ea typeface="Gill Sans SemiBold" charset="0"/>
              <a:cs typeface="Calibri" panose="020F0502020204030204" pitchFamily="34" charset="0"/>
            </a:endParaRPr>
          </a:p>
        </p:txBody>
      </p:sp>
      <p:sp>
        <p:nvSpPr>
          <p:cNvPr id="16" name="TextBox 15"/>
          <p:cNvSpPr txBox="1"/>
          <p:nvPr/>
        </p:nvSpPr>
        <p:spPr>
          <a:xfrm>
            <a:off x="1146395" y="2947930"/>
            <a:ext cx="33958614" cy="1569660"/>
          </a:xfrm>
          <a:prstGeom prst="rect">
            <a:avLst/>
          </a:prstGeom>
          <a:noFill/>
        </p:spPr>
        <p:txBody>
          <a:bodyPr wrap="square" rtlCol="0">
            <a:spAutoFit/>
          </a:bodyPr>
          <a:lstStyle/>
          <a:p>
            <a:r>
              <a:rPr lang="en-US" sz="4800" dirty="0">
                <a:solidFill>
                  <a:srgbClr val="453560"/>
                </a:solidFill>
                <a:latin typeface="Calibri" panose="020F0502020204030204" pitchFamily="34" charset="0"/>
                <a:ea typeface="Gill Sans SemiBold" charset="0"/>
                <a:cs typeface="Calibri" panose="020F0502020204030204" pitchFamily="34" charset="0"/>
              </a:rPr>
              <a:t>Mindy Morris, DNP, Courtney C. Breault, MS, RN, Xin Cui, MPH, PhD, Jessica Liu, MPH, PhD, Jennifer M. Canvasser, MSW, </a:t>
            </a:r>
          </a:p>
          <a:p>
            <a:r>
              <a:rPr lang="en-US" sz="4800" dirty="0">
                <a:solidFill>
                  <a:srgbClr val="453560"/>
                </a:solidFill>
                <a:latin typeface="Calibri" panose="020F0502020204030204" pitchFamily="34" charset="0"/>
                <a:ea typeface="Gill Sans SemiBold" charset="0"/>
                <a:cs typeface="Calibri" panose="020F0502020204030204" pitchFamily="34" charset="0"/>
              </a:rPr>
              <a:t>Necole McRae, AA, AS, BA, Roberta Pineda, PhD, OTR/L, CNT, Elizabeth E. Rogers, MD, Jochen Profit, MD, MPH</a:t>
            </a:r>
            <a:endParaRPr lang="en-US" sz="4800" baseline="30000" dirty="0">
              <a:solidFill>
                <a:srgbClr val="453560"/>
              </a:solidFill>
              <a:latin typeface="Calibri" panose="020F0502020204030204" pitchFamily="34" charset="0"/>
              <a:ea typeface="Gill Sans SemiBold" charset="0"/>
              <a:cs typeface="Calibri" panose="020F0502020204030204" pitchFamily="34" charset="0"/>
            </a:endParaRPr>
          </a:p>
        </p:txBody>
      </p:sp>
      <p:sp>
        <p:nvSpPr>
          <p:cNvPr id="17" name="TextBox 16"/>
          <p:cNvSpPr txBox="1"/>
          <p:nvPr/>
        </p:nvSpPr>
        <p:spPr>
          <a:xfrm>
            <a:off x="1146395" y="4475630"/>
            <a:ext cx="32459635" cy="646331"/>
          </a:xfrm>
          <a:prstGeom prst="rect">
            <a:avLst/>
          </a:prstGeom>
          <a:noFill/>
        </p:spPr>
        <p:txBody>
          <a:bodyPr wrap="square" rtlCol="0">
            <a:spAutoFit/>
          </a:bodyPr>
          <a:lstStyle/>
          <a:p>
            <a:r>
              <a:rPr lang="en-US" sz="3600" dirty="0">
                <a:solidFill>
                  <a:srgbClr val="453560"/>
                </a:solidFill>
                <a:latin typeface="Calibri" panose="020F0502020204030204" pitchFamily="34" charset="0"/>
                <a:ea typeface="Gill Sans SemiBold" charset="0"/>
                <a:cs typeface="Calibri" panose="020F0502020204030204" pitchFamily="34" charset="0"/>
              </a:rPr>
              <a:t>On behalf of the California Perinatal Quality Care Collaborative (CPQCC) NEOBrain collaborating centers </a:t>
            </a:r>
          </a:p>
        </p:txBody>
      </p:sp>
      <p:sp>
        <p:nvSpPr>
          <p:cNvPr id="4" name="TextBox 3"/>
          <p:cNvSpPr txBox="1"/>
          <p:nvPr/>
        </p:nvSpPr>
        <p:spPr>
          <a:xfrm>
            <a:off x="17946265" y="5967393"/>
            <a:ext cx="17404525" cy="830997"/>
          </a:xfrm>
          <a:prstGeom prst="rect">
            <a:avLst/>
          </a:prstGeom>
          <a:noFill/>
        </p:spPr>
        <p:txBody>
          <a:bodyPr wrap="square" rtlCol="0">
            <a:spAutoFit/>
          </a:bodyPr>
          <a:lstStyle/>
          <a:p>
            <a:r>
              <a:rPr lang="en-US" sz="4800" b="1" dirty="0">
                <a:solidFill>
                  <a:srgbClr val="1B7F81"/>
                </a:solidFill>
                <a:latin typeface="Calibri" panose="020F0502020204030204" pitchFamily="34" charset="0"/>
                <a:ea typeface="Gill Sans SemiBold" charset="0"/>
                <a:cs typeface="Calibri" panose="020F0502020204030204" pitchFamily="34" charset="0"/>
              </a:rPr>
              <a:t>FIGURE 1: Positive touch provided by parents and care team.</a:t>
            </a:r>
          </a:p>
        </p:txBody>
      </p:sp>
      <p:sp>
        <p:nvSpPr>
          <p:cNvPr id="23" name="TextBox 22"/>
          <p:cNvSpPr txBox="1"/>
          <p:nvPr/>
        </p:nvSpPr>
        <p:spPr>
          <a:xfrm>
            <a:off x="17946265" y="18746460"/>
            <a:ext cx="15795428" cy="830997"/>
          </a:xfrm>
          <a:prstGeom prst="rect">
            <a:avLst/>
          </a:prstGeom>
          <a:noFill/>
        </p:spPr>
        <p:txBody>
          <a:bodyPr wrap="square" rtlCol="0">
            <a:spAutoFit/>
          </a:bodyPr>
          <a:lstStyle/>
          <a:p>
            <a:r>
              <a:rPr lang="en-US" sz="4800" b="1" dirty="0">
                <a:solidFill>
                  <a:srgbClr val="1B7F81"/>
                </a:solidFill>
                <a:latin typeface="Calibri" panose="020F0502020204030204" pitchFamily="34" charset="0"/>
                <a:ea typeface="Gill Sans SemiBold" charset="0"/>
                <a:cs typeface="Calibri" panose="020F0502020204030204" pitchFamily="34" charset="0"/>
              </a:rPr>
              <a:t>FIGURE 2: Early parental positive touch provided</a:t>
            </a:r>
            <a:r>
              <a:rPr lang="en-US" sz="4800" dirty="0">
                <a:solidFill>
                  <a:srgbClr val="1B7F81"/>
                </a:solidFill>
                <a:latin typeface="Calibri" panose="020F0502020204030204" pitchFamily="34" charset="0"/>
                <a:ea typeface="Gill Sans SemiBold" charset="0"/>
                <a:cs typeface="Calibri" panose="020F0502020204030204" pitchFamily="34" charset="0"/>
              </a:rPr>
              <a:t>.</a:t>
            </a:r>
          </a:p>
        </p:txBody>
      </p:sp>
      <p:sp>
        <p:nvSpPr>
          <p:cNvPr id="3" name="TextBox 2">
            <a:extLst>
              <a:ext uri="{FF2B5EF4-FFF2-40B4-BE49-F238E27FC236}">
                <a16:creationId xmlns:a16="http://schemas.microsoft.com/office/drawing/2014/main" id="{C1B5A9DC-A6D1-E53F-5004-0D1663A9E769}"/>
              </a:ext>
            </a:extLst>
          </p:cNvPr>
          <p:cNvSpPr txBox="1"/>
          <p:nvPr/>
        </p:nvSpPr>
        <p:spPr>
          <a:xfrm>
            <a:off x="399024" y="6720983"/>
            <a:ext cx="16846460" cy="6801862"/>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Preterm neonatal survival has improved; however long-term neurodevelopmental outcomes remain unchanged. </a:t>
            </a:r>
          </a:p>
          <a:p>
            <a:pPr marL="571500"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The benefits of parental/infant skin-to-skin (STS) holding include improved neurodevelopmental outcomes, decreased mortality and certain morbidities, improved thermoregulation, reduced pain scores and enhanced recovery from painful procedures, and increasing breastfeeding initiation, success, and mother’s milk.</a:t>
            </a:r>
          </a:p>
          <a:p>
            <a:pPr marL="571500"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Opportunities exist in the NICU to protect normal brain maturation, prevent acquired brain injury, and promote positive sensory experiences and relationships. </a:t>
            </a:r>
          </a:p>
          <a:p>
            <a:pPr marL="571500"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The California Perinatal Quality Care Collaborative (CPQCC) sponsored a quality improvement (QI) collaborative on NICUs Enabling Optimal Brain Health (NEOBrain) to optimize neonatal brain health.</a:t>
            </a:r>
          </a:p>
          <a:p>
            <a:pPr marL="571500" indent="-571500">
              <a:buFont typeface="Arial" panose="020B0604020202020204" pitchFamily="34" charset="0"/>
              <a:buChar char="•"/>
            </a:pPr>
            <a:endParaRPr lang="en-US" sz="4000" dirty="0">
              <a:solidFill>
                <a:srgbClr val="2B2B2B"/>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7F532A8-DDDF-1861-A52F-A73586F471FC}"/>
              </a:ext>
            </a:extLst>
          </p:cNvPr>
          <p:cNvSpPr txBox="1"/>
          <p:nvPr/>
        </p:nvSpPr>
        <p:spPr>
          <a:xfrm>
            <a:off x="352335" y="16376832"/>
            <a:ext cx="17267012" cy="8402300"/>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24-month collaborative (June 2022–May 2024) with 12-month sustainability phase</a:t>
            </a:r>
          </a:p>
          <a:p>
            <a:pPr marL="571500"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Based on the IHI Model for Improvement</a:t>
            </a:r>
          </a:p>
          <a:p>
            <a:pPr marL="571500"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First CPQCC collaborative to require a family partner on each NICU team</a:t>
            </a:r>
          </a:p>
          <a:p>
            <a:pPr marL="571500"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NICUs received a guide with potentially better practices (PBPs) to:</a:t>
            </a:r>
          </a:p>
          <a:p>
            <a:pPr marL="2830571" lvl="1"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    Promote positive parent–infant interactions</a:t>
            </a:r>
          </a:p>
          <a:p>
            <a:pPr marL="2830571" lvl="1"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    Reduce pain and stress</a:t>
            </a:r>
          </a:p>
          <a:p>
            <a:pPr marL="2830571" lvl="1"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    Engage families as care partners</a:t>
            </a:r>
          </a:p>
          <a:p>
            <a:r>
              <a:rPr lang="en-US" sz="3600" dirty="0">
                <a:solidFill>
                  <a:srgbClr val="2B2B2B"/>
                </a:solidFill>
                <a:latin typeface="Calibri" panose="020F0502020204030204" pitchFamily="34" charset="0"/>
                <a:cs typeface="Calibri" panose="020F0502020204030204" pitchFamily="34" charset="0"/>
              </a:rPr>
              <a:t>Primary Metric:</a:t>
            </a:r>
          </a:p>
          <a:p>
            <a:pPr marL="2830571" lvl="1"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    Positive parental touch within 72 hours and ≥5 days/week</a:t>
            </a:r>
          </a:p>
          <a:p>
            <a:r>
              <a:rPr lang="en-US" sz="3600" dirty="0">
                <a:solidFill>
                  <a:srgbClr val="2B2B2B"/>
                </a:solidFill>
                <a:latin typeface="Calibri" panose="020F0502020204030204" pitchFamily="34" charset="0"/>
                <a:cs typeface="Calibri" panose="020F0502020204030204" pitchFamily="34" charset="0"/>
              </a:rPr>
              <a:t>Secondary Metrics:</a:t>
            </a:r>
          </a:p>
          <a:p>
            <a:pPr marL="2830571" lvl="1"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Positive touch by care team 7 days/week</a:t>
            </a:r>
          </a:p>
          <a:p>
            <a:pPr marL="2830571" lvl="1"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Skin-to-skin in first week of life</a:t>
            </a:r>
          </a:p>
          <a:p>
            <a:pPr marL="2830571" lvl="1"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Time to first skin-to-skin</a:t>
            </a:r>
          </a:p>
          <a:p>
            <a:r>
              <a:rPr lang="en-US" sz="3600" dirty="0">
                <a:solidFill>
                  <a:srgbClr val="2B2B2B"/>
                </a:solidFill>
                <a:latin typeface="Calibri" panose="020F0502020204030204" pitchFamily="34" charset="0"/>
                <a:cs typeface="Calibri" panose="020F0502020204030204" pitchFamily="34" charset="0"/>
              </a:rPr>
              <a:t>Balancing Metrics:</a:t>
            </a:r>
          </a:p>
          <a:p>
            <a:pPr marL="2830571" lvl="1" indent="-571500">
              <a:buFont typeface="Arial" panose="020B0604020202020204" pitchFamily="34" charset="0"/>
              <a:buChar char="•"/>
            </a:pPr>
            <a:r>
              <a:rPr lang="en-US" sz="3600" dirty="0">
                <a:solidFill>
                  <a:srgbClr val="2B2B2B"/>
                </a:solidFill>
                <a:latin typeface="Calibri" panose="020F0502020204030204" pitchFamily="34" charset="0"/>
                <a:cs typeface="Calibri" panose="020F0502020204030204" pitchFamily="34" charset="0"/>
              </a:rPr>
              <a:t>    Severe intraventricular hemorrhage (IVH)</a:t>
            </a:r>
          </a:p>
        </p:txBody>
      </p:sp>
      <p:sp>
        <p:nvSpPr>
          <p:cNvPr id="12" name="TextBox 11">
            <a:extLst>
              <a:ext uri="{FF2B5EF4-FFF2-40B4-BE49-F238E27FC236}">
                <a16:creationId xmlns:a16="http://schemas.microsoft.com/office/drawing/2014/main" id="{013F0611-A18E-30DD-B14D-490B147B57A3}"/>
              </a:ext>
            </a:extLst>
          </p:cNvPr>
          <p:cNvSpPr txBox="1"/>
          <p:nvPr/>
        </p:nvSpPr>
        <p:spPr>
          <a:xfrm>
            <a:off x="36405611" y="21196265"/>
            <a:ext cx="14321402" cy="3416320"/>
          </a:xfrm>
          <a:prstGeom prst="rect">
            <a:avLst/>
          </a:prstGeom>
          <a:noFill/>
        </p:spPr>
        <p:txBody>
          <a:bodyPr wrap="square" rtlCol="0">
            <a:spAutoFit/>
          </a:bodyPr>
          <a:lstStyle/>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The California statewide NEOBrain Collaborative led to increased implementation of positive sensory interventions, including early skin-to-skin holding and parental touch, for preterm infants in the NICU.</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These early interventions are associated with improved physiologic stability, enhanced parent-infant bonding, and support for early neurodevelopment.</a:t>
            </a:r>
          </a:p>
        </p:txBody>
      </p:sp>
      <p:sp>
        <p:nvSpPr>
          <p:cNvPr id="20" name="Rectangle 19">
            <a:extLst>
              <a:ext uri="{FF2B5EF4-FFF2-40B4-BE49-F238E27FC236}">
                <a16:creationId xmlns:a16="http://schemas.microsoft.com/office/drawing/2014/main" id="{2ADBF068-ED4F-03E3-3B29-5A9CB7373A84}"/>
              </a:ext>
            </a:extLst>
          </p:cNvPr>
          <p:cNvSpPr>
            <a:spLocks noChangeArrowheads="1"/>
          </p:cNvSpPr>
          <p:nvPr/>
        </p:nvSpPr>
        <p:spPr bwMode="auto">
          <a:xfrm>
            <a:off x="293834" y="12940785"/>
            <a:ext cx="17138492" cy="914400"/>
          </a:xfrm>
          <a:prstGeom prst="rect">
            <a:avLst/>
          </a:prstGeom>
          <a:solidFill>
            <a:srgbClr val="453560"/>
          </a:solidFill>
          <a:ln w="9525">
            <a:noFill/>
            <a:miter lim="800000"/>
            <a:headEnd/>
            <a:tailEnd/>
          </a:ln>
          <a:effectLst>
            <a:outerShdw dist="23000" dir="5400000" rotWithShape="0">
              <a:srgbClr val="808080">
                <a:alpha val="34998"/>
              </a:srgbClr>
            </a:outerShdw>
          </a:effectLst>
        </p:spPr>
        <p:txBody>
          <a:bodyPr anchor="ctr"/>
          <a:lstStyle/>
          <a:p>
            <a:pPr>
              <a:defRPr/>
            </a:pPr>
            <a:r>
              <a:rPr lang="en-US" sz="5400" spc="300" dirty="0">
                <a:solidFill>
                  <a:schemeClr val="bg1"/>
                </a:solidFill>
                <a:latin typeface="Calibri" panose="020F0502020204030204" pitchFamily="34" charset="0"/>
                <a:ea typeface="Gill Sans SemiBold" charset="0"/>
                <a:cs typeface="Calibri" panose="020F0502020204030204" pitchFamily="34" charset="0"/>
              </a:rPr>
              <a:t> AIMS</a:t>
            </a:r>
          </a:p>
        </p:txBody>
      </p:sp>
      <p:sp>
        <p:nvSpPr>
          <p:cNvPr id="21" name="TextBox 20">
            <a:extLst>
              <a:ext uri="{FF2B5EF4-FFF2-40B4-BE49-F238E27FC236}">
                <a16:creationId xmlns:a16="http://schemas.microsoft.com/office/drawing/2014/main" id="{1D8E7D52-2CD8-A29A-7E92-55D76B030542}"/>
              </a:ext>
            </a:extLst>
          </p:cNvPr>
          <p:cNvSpPr txBox="1"/>
          <p:nvPr/>
        </p:nvSpPr>
        <p:spPr>
          <a:xfrm>
            <a:off x="399024" y="13969768"/>
            <a:ext cx="17195494" cy="1200329"/>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rgbClr val="2B2B2B"/>
                </a:solidFill>
                <a:effectLst/>
                <a:latin typeface="Calibri" panose="020F0502020204030204" pitchFamily="34" charset="0"/>
                <a:cs typeface="Calibri" panose="020F0502020204030204" pitchFamily="34" charset="0"/>
              </a:rPr>
              <a:t>Increase the provision of positive touch and nurturing experiences from families and neonatal health care providers and the very low birth weight (VLBW) neonate.</a:t>
            </a:r>
            <a:endParaRPr lang="en-US" sz="4000" dirty="0">
              <a:solidFill>
                <a:srgbClr val="2B2B2B"/>
              </a:solidFill>
              <a:effectLst/>
              <a:latin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EB8547B5-F2C6-0CEB-4275-155CC48A2BA5}"/>
              </a:ext>
            </a:extLst>
          </p:cNvPr>
          <p:cNvPicPr>
            <a:picLocks noChangeAspect="1"/>
          </p:cNvPicPr>
          <p:nvPr/>
        </p:nvPicPr>
        <p:blipFill>
          <a:blip r:embed="rId3"/>
          <a:stretch>
            <a:fillRect/>
          </a:stretch>
        </p:blipFill>
        <p:spPr>
          <a:xfrm>
            <a:off x="36296164" y="7811880"/>
            <a:ext cx="14791913" cy="11481041"/>
          </a:xfrm>
          <a:prstGeom prst="rect">
            <a:avLst/>
          </a:prstGeom>
        </p:spPr>
      </p:pic>
      <p:sp>
        <p:nvSpPr>
          <p:cNvPr id="31" name="TextBox 30">
            <a:extLst>
              <a:ext uri="{FF2B5EF4-FFF2-40B4-BE49-F238E27FC236}">
                <a16:creationId xmlns:a16="http://schemas.microsoft.com/office/drawing/2014/main" id="{1DCE2B22-9B76-119E-90AC-1E1537793AC7}"/>
              </a:ext>
            </a:extLst>
          </p:cNvPr>
          <p:cNvSpPr txBox="1"/>
          <p:nvPr/>
        </p:nvSpPr>
        <p:spPr>
          <a:xfrm>
            <a:off x="36214725" y="6089091"/>
            <a:ext cx="15795428" cy="830997"/>
          </a:xfrm>
          <a:prstGeom prst="rect">
            <a:avLst/>
          </a:prstGeom>
          <a:noFill/>
        </p:spPr>
        <p:txBody>
          <a:bodyPr wrap="square" rtlCol="0">
            <a:spAutoFit/>
          </a:bodyPr>
          <a:lstStyle/>
          <a:p>
            <a:r>
              <a:rPr lang="en-US" sz="4800" b="1" dirty="0">
                <a:solidFill>
                  <a:srgbClr val="1B7F81"/>
                </a:solidFill>
                <a:latin typeface="Calibri" panose="020F0502020204030204" pitchFamily="34" charset="0"/>
                <a:ea typeface="Gill Sans SemiBold" charset="0"/>
                <a:cs typeface="Calibri" panose="020F0502020204030204" pitchFamily="34" charset="0"/>
              </a:rPr>
              <a:t>FIGURE 3: STS provided in first week of life. </a:t>
            </a:r>
          </a:p>
        </p:txBody>
      </p:sp>
      <p:pic>
        <p:nvPicPr>
          <p:cNvPr id="42" name="Picture 41" descr="A graph of positive parental touch&#10;&#10;Description automatically generated with medium confidence">
            <a:extLst>
              <a:ext uri="{FF2B5EF4-FFF2-40B4-BE49-F238E27FC236}">
                <a16:creationId xmlns:a16="http://schemas.microsoft.com/office/drawing/2014/main" id="{ADE94C62-AC24-2576-4B97-5D1C5388972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503049" y="7221106"/>
            <a:ext cx="18544837" cy="10226803"/>
          </a:xfrm>
          <a:prstGeom prst="rect">
            <a:avLst/>
          </a:prstGeom>
        </p:spPr>
      </p:pic>
      <p:pic>
        <p:nvPicPr>
          <p:cNvPr id="44" name="Picture 43" descr="A graph showing the growth of a baby&#10;&#10;Description automatically generated with medium confidence">
            <a:extLst>
              <a:ext uri="{FF2B5EF4-FFF2-40B4-BE49-F238E27FC236}">
                <a16:creationId xmlns:a16="http://schemas.microsoft.com/office/drawing/2014/main" id="{97CCB20F-3C1D-7C9F-64ED-7FBAE38D38C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7640710" y="19743667"/>
            <a:ext cx="18380134" cy="10226803"/>
          </a:xfrm>
          <a:prstGeom prst="rect">
            <a:avLst/>
          </a:prstGeom>
        </p:spPr>
      </p:pic>
      <p:sp>
        <p:nvSpPr>
          <p:cNvPr id="45" name="TextBox 44">
            <a:extLst>
              <a:ext uri="{FF2B5EF4-FFF2-40B4-BE49-F238E27FC236}">
                <a16:creationId xmlns:a16="http://schemas.microsoft.com/office/drawing/2014/main" id="{B5446DC0-CB9A-D1EC-AD61-D814AA7D9D6F}"/>
              </a:ext>
            </a:extLst>
          </p:cNvPr>
          <p:cNvSpPr txBox="1"/>
          <p:nvPr/>
        </p:nvSpPr>
        <p:spPr>
          <a:xfrm>
            <a:off x="18082604" y="30642722"/>
            <a:ext cx="15795428" cy="646331"/>
          </a:xfrm>
          <a:prstGeom prst="rect">
            <a:avLst/>
          </a:prstGeom>
          <a:noFill/>
        </p:spPr>
        <p:txBody>
          <a:bodyPr wrap="square" rtlCol="0">
            <a:spAutoFit/>
          </a:bodyPr>
          <a:lstStyle/>
          <a:p>
            <a:r>
              <a:rPr lang="en-US" sz="3600" dirty="0">
                <a:solidFill>
                  <a:srgbClr val="1B7F81"/>
                </a:solidFill>
                <a:latin typeface="Calibri" panose="020F0502020204030204" pitchFamily="34" charset="0"/>
                <a:ea typeface="Gill Sans SemiBold" charset="0"/>
                <a:cs typeface="Calibri" panose="020F0502020204030204" pitchFamily="34" charset="0"/>
              </a:rPr>
              <a:t>LS= Learning sessions provided by NEOBrain collaborative. </a:t>
            </a:r>
          </a:p>
        </p:txBody>
      </p:sp>
      <p:sp>
        <p:nvSpPr>
          <p:cNvPr id="18" name="TextBox 17">
            <a:extLst>
              <a:ext uri="{FF2B5EF4-FFF2-40B4-BE49-F238E27FC236}">
                <a16:creationId xmlns:a16="http://schemas.microsoft.com/office/drawing/2014/main" id="{73461E40-5957-494D-B272-0FED0FC96519}"/>
              </a:ext>
            </a:extLst>
          </p:cNvPr>
          <p:cNvSpPr txBox="1"/>
          <p:nvPr/>
        </p:nvSpPr>
        <p:spPr>
          <a:xfrm>
            <a:off x="36158651" y="26333587"/>
            <a:ext cx="14627310" cy="6801862"/>
          </a:xfrm>
          <a:prstGeom prst="rect">
            <a:avLst/>
          </a:prstGeom>
          <a:noFill/>
        </p:spPr>
        <p:txBody>
          <a:bodyPr wrap="square" rtlCol="0">
            <a:spAutoFit/>
          </a:bodyPr>
          <a:lstStyle/>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Embed regular structured multidisciplinary rounds focused on neurodevelopmental goals </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Incorporate neuroprotective care practices into EHR.</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Standardize communication pathways and huddles to align across all disciplines, including families.</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Sustain use of rounding tools, checklists and prompts</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Regularly share data visualization dashboards with teams and administration to track key metrics, reinforce progress &amp; identify opportunities</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Embed family feedback mechanisms and promote co-designed care practices to center the family voice</a:t>
            </a:r>
          </a:p>
          <a:p>
            <a:pPr marL="571500" indent="-571500">
              <a:buFont typeface="Arial" panose="020B0604020202020204" pitchFamily="34" charset="0"/>
              <a:buChar char="•"/>
            </a:pPr>
            <a:endParaRPr lang="en-US" sz="4000"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F3D04B0-3876-4475-8725-F0905F497D52}"/>
              </a:ext>
            </a:extLst>
          </p:cNvPr>
          <p:cNvSpPr>
            <a:spLocks noChangeArrowheads="1"/>
          </p:cNvSpPr>
          <p:nvPr/>
        </p:nvSpPr>
        <p:spPr bwMode="auto">
          <a:xfrm>
            <a:off x="36189013" y="25015886"/>
            <a:ext cx="14355864" cy="914400"/>
          </a:xfrm>
          <a:prstGeom prst="rect">
            <a:avLst/>
          </a:prstGeom>
          <a:solidFill>
            <a:srgbClr val="453560"/>
          </a:solidFill>
          <a:ln w="9525">
            <a:noFill/>
            <a:miter lim="800000"/>
            <a:headEnd/>
            <a:tailEnd/>
          </a:ln>
          <a:effectLst>
            <a:outerShdw dist="23000" dir="5400000" rotWithShape="0">
              <a:srgbClr val="808080">
                <a:alpha val="34998"/>
              </a:srgbClr>
            </a:outerShdw>
          </a:effectLst>
        </p:spPr>
        <p:txBody>
          <a:bodyPr anchor="ctr"/>
          <a:lstStyle/>
          <a:p>
            <a:pPr>
              <a:defRPr/>
            </a:pPr>
            <a:r>
              <a:rPr lang="en-US" sz="5400" spc="300" dirty="0">
                <a:solidFill>
                  <a:schemeClr val="bg1"/>
                </a:solidFill>
                <a:latin typeface="Calibri" panose="020F0502020204030204" pitchFamily="34" charset="0"/>
                <a:ea typeface="Gill Sans SemiBold" charset="0"/>
                <a:cs typeface="Calibri" panose="020F0502020204030204" pitchFamily="34" charset="0"/>
              </a:rPr>
              <a:t> KEY TAKEAWAYS</a:t>
            </a:r>
          </a:p>
        </p:txBody>
      </p:sp>
      <p:pic>
        <p:nvPicPr>
          <p:cNvPr id="24" name="Picture 2" descr="NICUs Enabling Optimal Brain Health (NEOBrain) | California Perinatal  Quality Care Collaborative">
            <a:extLst>
              <a:ext uri="{FF2B5EF4-FFF2-40B4-BE49-F238E27FC236}">
                <a16:creationId xmlns:a16="http://schemas.microsoft.com/office/drawing/2014/main" id="{10F6DBBE-1F90-3DDF-300C-9867B229C8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57055" y="2491634"/>
            <a:ext cx="2526380" cy="248225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9F8D3CC6-84DE-B01F-7A6A-5E59C6E9C7F7}"/>
              </a:ext>
            </a:extLst>
          </p:cNvPr>
          <p:cNvSpPr txBox="1"/>
          <p:nvPr/>
        </p:nvSpPr>
        <p:spPr>
          <a:xfrm>
            <a:off x="115179" y="26046201"/>
            <a:ext cx="17140764" cy="6186309"/>
          </a:xfrm>
          <a:prstGeom prst="rect">
            <a:avLst/>
          </a:prstGeom>
          <a:noFill/>
        </p:spPr>
        <p:txBody>
          <a:bodyPr wrap="square" rtlCol="0">
            <a:spAutoFit/>
          </a:bodyPr>
          <a:lstStyle/>
          <a:p>
            <a:pPr marL="571500" lvl="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27 CPQCC NICUs participated with 3,026 VLBW infant records. </a:t>
            </a:r>
          </a:p>
          <a:p>
            <a:pPr marL="571500" lvl="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Positive parental touch within 72 hours improved from 71% (baseline) to 81% during the active through sustainability phases. </a:t>
            </a:r>
          </a:p>
          <a:p>
            <a:pPr marL="571500" lvl="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Positive parental touch at least 5 days/week increased from 58% during the active phase to 67% in the sustainability period.  </a:t>
            </a:r>
          </a:p>
          <a:p>
            <a:pPr marL="571500" lvl="0" indent="-571500">
              <a:buFont typeface="Arial" panose="020B0604020202020204" pitchFamily="34" charset="0"/>
              <a:buChar char="•"/>
            </a:pPr>
            <a:r>
              <a:rPr lang="en-US" sz="3600">
                <a:latin typeface="Calibri" panose="020F0502020204030204" pitchFamily="34" charset="0"/>
                <a:cs typeface="Calibri" panose="020F0502020204030204" pitchFamily="34" charset="0"/>
              </a:rPr>
              <a:t>Positive care team </a:t>
            </a:r>
            <a:r>
              <a:rPr lang="en-US" sz="3600" dirty="0">
                <a:latin typeface="Calibri" panose="020F0502020204030204" pitchFamily="34" charset="0"/>
                <a:cs typeface="Calibri" panose="020F0502020204030204" pitchFamily="34" charset="0"/>
              </a:rPr>
              <a:t>touch increased from 42% (baseline) to 69% during the active phase and to 83% during sustainability. </a:t>
            </a:r>
          </a:p>
          <a:p>
            <a:pPr marL="571500" lvl="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Time of first STS was mean 82.6 hours and remained stable throughout.</a:t>
            </a:r>
          </a:p>
          <a:p>
            <a:pPr marL="571500" lvl="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Percentage of VLBW infants held STS in the first week of life increased from 61% to 70% during sustainability</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There was no increase in severe IVH </a:t>
            </a:r>
          </a:p>
        </p:txBody>
      </p:sp>
    </p:spTree>
    <p:extLst>
      <p:ext uri="{BB962C8B-B14F-4D97-AF65-F5344CB8AC3E}">
        <p14:creationId xmlns:p14="http://schemas.microsoft.com/office/powerpoint/2010/main" val="2194985591"/>
      </p:ext>
    </p:extLst>
  </p:cSld>
  <p:clrMapOvr>
    <a:masterClrMapping/>
  </p:clrMapOvr>
</p:sld>
</file>

<file path=ppt/theme/theme1.xml><?xml version="1.0" encoding="utf-8"?>
<a:theme xmlns:a="http://schemas.openxmlformats.org/drawingml/2006/main" name="CPQCC">
  <a:themeElements>
    <a:clrScheme name="CPQCC Color Palette">
      <a:dk1>
        <a:srgbClr val="443560"/>
      </a:dk1>
      <a:lt1>
        <a:srgbClr val="FFFFFF"/>
      </a:lt1>
      <a:dk2>
        <a:srgbClr val="1B7F81"/>
      </a:dk2>
      <a:lt2>
        <a:srgbClr val="E7E6E6"/>
      </a:lt2>
      <a:accent1>
        <a:srgbClr val="443560"/>
      </a:accent1>
      <a:accent2>
        <a:srgbClr val="443560"/>
      </a:accent2>
      <a:accent3>
        <a:srgbClr val="1B7F81"/>
      </a:accent3>
      <a:accent4>
        <a:srgbClr val="ED9B36"/>
      </a:accent4>
      <a:accent5>
        <a:srgbClr val="E9E7E6"/>
      </a:accent5>
      <a:accent6>
        <a:srgbClr val="A2A2A2"/>
      </a:accent6>
      <a:hlink>
        <a:srgbClr val="FFFEFE"/>
      </a:hlink>
      <a:folHlink>
        <a:srgbClr val="ED9B36"/>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CPQCC.thmx</Template>
  <TotalTime>17743</TotalTime>
  <Words>710</Words>
  <Application>Microsoft Macintosh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Century Gothic</vt:lpstr>
      <vt:lpstr>Wingdings</vt:lpstr>
      <vt:lpstr>CPQCC</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janella parucha</dc:creator>
  <cp:lastModifiedBy>Courtney Breault</cp:lastModifiedBy>
  <cp:revision>99</cp:revision>
  <dcterms:created xsi:type="dcterms:W3CDTF">2015-08-03T20:20:44Z</dcterms:created>
  <dcterms:modified xsi:type="dcterms:W3CDTF">2026-07-22T20:29:42Z</dcterms:modified>
</cp:coreProperties>
</file>